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</p:sldMasterIdLst>
  <p:notesMasterIdLst>
    <p:notesMasterId r:id="rId115"/>
  </p:notesMasterIdLst>
  <p:sldIdLst>
    <p:sldId id="256" r:id="rId28"/>
    <p:sldId id="257" r:id="rId29"/>
    <p:sldId id="298" r:id="rId30"/>
    <p:sldId id="301" r:id="rId31"/>
    <p:sldId id="304" r:id="rId32"/>
    <p:sldId id="305" r:id="rId33"/>
    <p:sldId id="323" r:id="rId34"/>
    <p:sldId id="324" r:id="rId35"/>
    <p:sldId id="302" r:id="rId36"/>
    <p:sldId id="303" r:id="rId37"/>
    <p:sldId id="331" r:id="rId38"/>
    <p:sldId id="342" r:id="rId39"/>
    <p:sldId id="343" r:id="rId40"/>
    <p:sldId id="308" r:id="rId41"/>
    <p:sldId id="327" r:id="rId42"/>
    <p:sldId id="330" r:id="rId43"/>
    <p:sldId id="309" r:id="rId44"/>
    <p:sldId id="310" r:id="rId45"/>
    <p:sldId id="311" r:id="rId46"/>
    <p:sldId id="312" r:id="rId47"/>
    <p:sldId id="325" r:id="rId48"/>
    <p:sldId id="326" r:id="rId49"/>
    <p:sldId id="328" r:id="rId50"/>
    <p:sldId id="329" r:id="rId51"/>
    <p:sldId id="332" r:id="rId52"/>
    <p:sldId id="333" r:id="rId53"/>
    <p:sldId id="334" r:id="rId54"/>
    <p:sldId id="341" r:id="rId55"/>
    <p:sldId id="340" r:id="rId56"/>
    <p:sldId id="338" r:id="rId57"/>
    <p:sldId id="339" r:id="rId58"/>
    <p:sldId id="313" r:id="rId59"/>
    <p:sldId id="314" r:id="rId60"/>
    <p:sldId id="315" r:id="rId61"/>
    <p:sldId id="316" r:id="rId62"/>
    <p:sldId id="317" r:id="rId63"/>
    <p:sldId id="306" r:id="rId64"/>
    <p:sldId id="318" r:id="rId65"/>
    <p:sldId id="321" r:id="rId66"/>
    <p:sldId id="336" r:id="rId67"/>
    <p:sldId id="319" r:id="rId68"/>
    <p:sldId id="320" r:id="rId69"/>
    <p:sldId id="322" r:id="rId70"/>
    <p:sldId id="335" r:id="rId71"/>
    <p:sldId id="337" r:id="rId72"/>
    <p:sldId id="258" r:id="rId73"/>
    <p:sldId id="259" r:id="rId74"/>
    <p:sldId id="260" r:id="rId75"/>
    <p:sldId id="261" r:id="rId76"/>
    <p:sldId id="262" r:id="rId77"/>
    <p:sldId id="263" r:id="rId78"/>
    <p:sldId id="264" r:id="rId79"/>
    <p:sldId id="265" r:id="rId80"/>
    <p:sldId id="266" r:id="rId81"/>
    <p:sldId id="267" r:id="rId82"/>
    <p:sldId id="268" r:id="rId83"/>
    <p:sldId id="269" r:id="rId84"/>
    <p:sldId id="270" r:id="rId85"/>
    <p:sldId id="271" r:id="rId86"/>
    <p:sldId id="272" r:id="rId87"/>
    <p:sldId id="273" r:id="rId88"/>
    <p:sldId id="274" r:id="rId89"/>
    <p:sldId id="275" r:id="rId90"/>
    <p:sldId id="276" r:id="rId91"/>
    <p:sldId id="277" r:id="rId92"/>
    <p:sldId id="278" r:id="rId93"/>
    <p:sldId id="279" r:id="rId94"/>
    <p:sldId id="280" r:id="rId95"/>
    <p:sldId id="281" r:id="rId96"/>
    <p:sldId id="282" r:id="rId97"/>
    <p:sldId id="283" r:id="rId98"/>
    <p:sldId id="284" r:id="rId99"/>
    <p:sldId id="285" r:id="rId100"/>
    <p:sldId id="286" r:id="rId101"/>
    <p:sldId id="287" r:id="rId102"/>
    <p:sldId id="288" r:id="rId103"/>
    <p:sldId id="289" r:id="rId104"/>
    <p:sldId id="290" r:id="rId105"/>
    <p:sldId id="291" r:id="rId106"/>
    <p:sldId id="300" r:id="rId107"/>
    <p:sldId id="292" r:id="rId108"/>
    <p:sldId id="299" r:id="rId109"/>
    <p:sldId id="293" r:id="rId110"/>
    <p:sldId id="294" r:id="rId111"/>
    <p:sldId id="295" r:id="rId112"/>
    <p:sldId id="296" r:id="rId113"/>
    <p:sldId id="297" r:id="rId114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8" d="100"/>
          <a:sy n="78" d="100"/>
        </p:scale>
        <p:origin x="1397" y="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viewProps" Target="viewProps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84" Type="http://schemas.openxmlformats.org/officeDocument/2006/relationships/slide" Target="slides/slide57.xml"/><Relationship Id="rId89" Type="http://schemas.openxmlformats.org/officeDocument/2006/relationships/slide" Target="slides/slide62.xml"/><Relationship Id="rId112" Type="http://schemas.openxmlformats.org/officeDocument/2006/relationships/slide" Target="slides/slide85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0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66" Type="http://schemas.openxmlformats.org/officeDocument/2006/relationships/slide" Target="slides/slide39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87" Type="http://schemas.openxmlformats.org/officeDocument/2006/relationships/slide" Target="slides/slide60.xml"/><Relationship Id="rId102" Type="http://schemas.openxmlformats.org/officeDocument/2006/relationships/slide" Target="slides/slide75.xml"/><Relationship Id="rId110" Type="http://schemas.openxmlformats.org/officeDocument/2006/relationships/slide" Target="slides/slide83.xml"/><Relationship Id="rId11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90" Type="http://schemas.openxmlformats.org/officeDocument/2006/relationships/slide" Target="slides/slide63.xml"/><Relationship Id="rId95" Type="http://schemas.openxmlformats.org/officeDocument/2006/relationships/slide" Target="slides/slide6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56" Type="http://schemas.openxmlformats.org/officeDocument/2006/relationships/slide" Target="slides/slide29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77" Type="http://schemas.openxmlformats.org/officeDocument/2006/relationships/slide" Target="slides/slide50.xml"/><Relationship Id="rId100" Type="http://schemas.openxmlformats.org/officeDocument/2006/relationships/slide" Target="slides/slide73.xml"/><Relationship Id="rId105" Type="http://schemas.openxmlformats.org/officeDocument/2006/relationships/slide" Target="slides/slide78.xml"/><Relationship Id="rId113" Type="http://schemas.openxmlformats.org/officeDocument/2006/relationships/slide" Target="slides/slide86.xml"/><Relationship Id="rId11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93" Type="http://schemas.openxmlformats.org/officeDocument/2006/relationships/slide" Target="slides/slide66.xml"/><Relationship Id="rId98" Type="http://schemas.openxmlformats.org/officeDocument/2006/relationships/slide" Target="slides/slide7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slide" Target="slides/slide32.xml"/><Relationship Id="rId67" Type="http://schemas.openxmlformats.org/officeDocument/2006/relationships/slide" Target="slides/slide40.xml"/><Relationship Id="rId103" Type="http://schemas.openxmlformats.org/officeDocument/2006/relationships/slide" Target="slides/slide76.xml"/><Relationship Id="rId108" Type="http://schemas.openxmlformats.org/officeDocument/2006/relationships/slide" Target="slides/slide81.xml"/><Relationship Id="rId116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slide" Target="slides/slide27.xml"/><Relationship Id="rId62" Type="http://schemas.openxmlformats.org/officeDocument/2006/relationships/slide" Target="slides/slide35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91" Type="http://schemas.openxmlformats.org/officeDocument/2006/relationships/slide" Target="slides/slide64.xml"/><Relationship Id="rId96" Type="http://schemas.openxmlformats.org/officeDocument/2006/relationships/slide" Target="slides/slide69.xml"/><Relationship Id="rId111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6" Type="http://schemas.openxmlformats.org/officeDocument/2006/relationships/slide" Target="slides/slide79.xml"/><Relationship Id="rId114" Type="http://schemas.openxmlformats.org/officeDocument/2006/relationships/slide" Target="slides/slide87.xml"/><Relationship Id="rId11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94" Type="http://schemas.openxmlformats.org/officeDocument/2006/relationships/slide" Target="slides/slide67.xml"/><Relationship Id="rId99" Type="http://schemas.openxmlformats.org/officeDocument/2006/relationships/slide" Target="slides/slide72.xml"/><Relationship Id="rId101" Type="http://schemas.openxmlformats.org/officeDocument/2006/relationships/slide" Target="slides/slide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109" Type="http://schemas.openxmlformats.org/officeDocument/2006/relationships/slide" Target="slides/slide82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104" Type="http://schemas.openxmlformats.org/officeDocument/2006/relationships/slide" Target="slides/slide7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92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8675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8676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8677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8678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37175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8680" name="Text Box 7"/>
          <p:cNvSpPr txBox="1">
            <a:spLocks noChangeArrowheads="1"/>
          </p:cNvSpPr>
          <p:nvPr/>
        </p:nvSpPr>
        <p:spPr bwMode="auto"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8681" name="Text Box 8"/>
          <p:cNvSpPr txBox="1">
            <a:spLocks noChangeArrowheads="1"/>
          </p:cNvSpPr>
          <p:nvPr/>
        </p:nvSpPr>
        <p:spPr bwMode="auto"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8682" name="Text Box 9"/>
          <p:cNvSpPr txBox="1">
            <a:spLocks noChangeArrowheads="1"/>
          </p:cNvSpPr>
          <p:nvPr/>
        </p:nvSpPr>
        <p:spPr bwMode="auto"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C3E4C922-1A10-4828-8E20-C6603EB8FAA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28683" name="Rectangle 11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E4CBEFD-069C-4586-9D22-B4A52D3EE5B5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1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1EB55948-C83F-41FB-86F6-794D562B455C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53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692E752-2B57-4E99-9CFD-B540B377E47D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54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C5C9A2A-1B80-4F15-AE13-6F8C9202EB4C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55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DC50C121-1614-48B4-99FA-5E80D17FD775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56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99F03D3-5B23-4414-BFBC-2E9E19116D25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57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B44E96EB-9DB3-4EE2-BF44-A22D82545ABD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58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1EFBDDC1-1883-474D-8BF7-765283740422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59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C4D067F-3CF2-438B-BDFD-C2D0652A69DA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60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048B444-1682-41C4-B879-B8572F138D82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61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9851831C-054A-492B-A47B-B2B53A66F71F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62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CCB4606A-D508-4B06-A03F-3BE70D01E280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2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4924EFF-4B02-4B44-A935-4A291CD4D7C5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63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94A49481-72A3-4BFD-9C82-6DFD358F6668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64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E0068BA6-1700-41A1-85E0-3F177F0CFDC5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65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47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7011569-D736-4FD7-86F1-1B79EB5B198E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66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846963D-127C-41CA-A242-5E22F262A9C8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67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02CF797-2803-463D-A346-9375DE3D1805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68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8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862644E-DDD1-4F7D-A023-C93754FD38B8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69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AFEE857-9955-43A2-83C1-282F47CFBA85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70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B79427DA-9476-477C-B10A-0F4031753DD8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71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1F55728E-2897-48E0-8664-F4312BEB97B6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72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28B4431-57CB-4D08-9BE0-E9788E2408BC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46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D758F677-2FD6-4F85-8F90-9AAFD8F37E37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73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DC933B9B-D677-40FA-B1A1-E814F0A80525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74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B2BD842-E704-4266-918F-462AB5C5E511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75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199F2A3C-E491-4D14-AA67-051076C41B8D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76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1688"/>
            <a:ext cx="5345113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506AC2A-2137-464D-9D38-9C677214444B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77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1688"/>
            <a:ext cx="5345113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F292B309-3203-44B1-9057-EC3277960641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78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914E218-CED7-4E6F-B24C-E8CC7538F490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79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4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C800640-3C09-4650-A73E-1EEBA9D56CFB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81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4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2C28D0D2-4E47-47EA-A740-10E347D4E847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83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5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664908B-64B2-4A3F-8E53-41277345C17E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84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95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C3F4CD7F-2BC7-400E-8B9C-C801C006D5D1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47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CFC0B59B-CB10-4995-9EFD-C6E7541D83A3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85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6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069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9AECFD2-6CFA-4425-B33E-4627B94D78AE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86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6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A6CD924-65D0-45A5-A35A-FC7B81D7573C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87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5588" cy="4002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069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E1CF850-2FEC-4049-816D-DF133F651586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48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C9D88C6E-3773-48A9-81A9-24E872A7B4C6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49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29AB5F2F-B2B9-49A2-9B5D-7932AAF1C994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50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DE5756D9-0EDF-4DBE-AB5A-78EA2B084BF2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51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1B14B4CA-4BC7-4781-B082-208A0DF187E2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52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6EC73-CC8C-41E0-AE82-1547FD98E4D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89074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1E735-850F-47E5-B8A4-DD569366869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689747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7D0EA-EA72-4BE4-BB50-7F408633DD0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214050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76531-FE6F-418A-A966-32C84CC8DC5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056113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827B6-3010-4D68-B49D-998EC46226C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146909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976438" y="5916613"/>
            <a:ext cx="2943225" cy="87947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72063" y="5916613"/>
            <a:ext cx="2944812" cy="87947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99B53-1EFF-4B09-9033-74C24995157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473059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E59EC-2FE4-403F-8652-D356349A3F1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737505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2F741-E6BA-48EB-B5A4-94DE3892C4E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262225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E4E0C-39CC-4BEF-B9AF-E2479F483ED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07933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FB5AA-29BA-4848-BE9F-BA062DEC953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780296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5E565-1586-4FD5-8530-44DC88BBC21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77920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A1135-F62B-4A82-9792-33ADF82F4BB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45599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0913" y="303213"/>
            <a:ext cx="2265362" cy="64420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45275" cy="644207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59303-7EF6-4F8F-A92A-0F1A67EFBE3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190599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07163" y="5291138"/>
            <a:ext cx="1509712" cy="15049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976438" y="5291138"/>
            <a:ext cx="4378325" cy="15049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B942E-E75E-4DC9-9EC4-63EE5739FC8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90166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BEA20-CA47-4C99-94A5-DDB5B4B2D30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602474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73F02-1A00-44A2-8F08-F5D3FF248A8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441635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AC365-0EE3-4614-88E5-D6F6E4191F0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704933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4525" cy="498157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0163" y="1763713"/>
            <a:ext cx="4456112" cy="498157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76838-6DE3-4D8F-B323-DAF93C74F20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922455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D7869-3191-4479-837D-3D00688CE4B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941059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DFF85-3496-4BCD-BCA7-8EDD3B08A3F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606775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D8562-6D73-4FA9-8B8B-6A786BEA3A7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46219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E2130-B3CA-4DC4-AA9F-6281DAB3113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831584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271D0-934D-4D01-8EB3-D5F2BF2C89A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5439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21648-DA5C-461F-A5F1-3F745E5797F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05830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5E89F-5AF4-46DB-A2FE-6054B47819B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83636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0913" y="303213"/>
            <a:ext cx="2265362" cy="64420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45275" cy="644207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38D9D-F14C-4916-8D12-4C15AF4D1F9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769975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4A019-6CC6-4087-A867-140353B7E09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40051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DBA9C-3AE4-410B-B7BB-057D22E4595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07029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71DC7-B336-4322-84E2-2B66389BDE9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6097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303213"/>
            <a:ext cx="3246437" cy="644207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902075" y="303213"/>
            <a:ext cx="3246438" cy="644207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E1504-6419-4A4C-A773-63D7D608CE7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235325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F5ABA-BA64-437A-B8D8-D92094C8580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751030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3A62-EABB-4432-BB8E-C5D70987614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01596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53738-CDA5-4231-8152-DE3930F0F11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83563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F9C02-43CA-4B40-81E0-3F783CFD81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89563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3738" y="2012950"/>
            <a:ext cx="8693150" cy="4795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80CAA-3E46-4665-988B-0F081993C84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50846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F4591-E33E-4772-90BD-57C4B87359D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758930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E9922-F5C4-464B-AFC9-71891EDD8A0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14726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2500" y="303213"/>
            <a:ext cx="2265363" cy="64420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46862" cy="644207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58946-9CBE-460C-9CCD-ADA85FD5824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475728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80979-7850-4880-A5B7-9AE01680DDB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78936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9480A-5016-46D8-9276-9A487D5C223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11087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7FCA9-337E-46CE-8FB5-84DC68AD487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416348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633538"/>
            <a:ext cx="4456112" cy="498157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1750" y="1633538"/>
            <a:ext cx="4456113" cy="498157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9208-458E-4A20-BAE5-1D108E2091F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55526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07E0B-B3A3-4A3D-ADCD-38DDB3FEEC0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643657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1E26C-F671-4C4F-AE13-A4CCA48122A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423037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DE741-6FD6-4C85-87D2-09459E28E72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42480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12A14-E5DE-4F38-86D5-9B615CA5E12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72860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42EA0-2855-4259-BDDF-AA8933F99DE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6024500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A3FA3-5B68-4E95-A0D8-98CB6D3BD34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3391118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03AE8-FC9F-40AA-8F32-BC24A35660C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517195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2500" y="303213"/>
            <a:ext cx="2265363" cy="63119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46862" cy="631190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ACFD-82E9-4A7D-A246-6AE7DD033BC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99407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88B5F-5975-4956-8925-66A171EEAB6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323113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3738" y="2012950"/>
            <a:ext cx="8693150" cy="4795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10063-D065-479A-81A5-EEF478A4A4C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795245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167BA-0C4A-47D8-8DCB-8F79AE5A4AA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55415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93738" y="2012950"/>
            <a:ext cx="4270375" cy="4795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6513" y="2012950"/>
            <a:ext cx="4270375" cy="4795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A0E62-0C9A-4D09-B240-82F65D67C77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3620704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EC861-C998-4C63-A0A2-7FB3A527787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754662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5C6D4-C858-4D7D-A857-DA6BF23AC01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1401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93738" y="2012950"/>
            <a:ext cx="4270375" cy="4795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6513" y="2012950"/>
            <a:ext cx="4270375" cy="4795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86C7A-AC6D-41FB-BCF6-1819642B835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218266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2BE3F-190B-43E1-8CCA-CA6594AE08F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4996280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9F4F5-B981-4E06-99B4-147EA358C9E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7981197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5D188-63E6-414B-A973-D82A60C11DC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475763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93738" y="2012950"/>
            <a:ext cx="8693150" cy="4795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9B4E4-2C4D-4699-8CEE-54324CA112E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13376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13600" y="1931988"/>
            <a:ext cx="2173288" cy="4876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93738" y="1931988"/>
            <a:ext cx="6367462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22064-9FE3-4BD2-A4F8-585F6940E85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71293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A7836-7D92-47DF-8C1C-CC8405D1F2E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961281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381E5-E053-4420-AC8C-F0548AD1706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4904792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D0308-EDAB-4C7A-B9C1-A9940118CD9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465899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6112" cy="43783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1750" y="1768475"/>
            <a:ext cx="4456113" cy="43783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07908-0977-46DF-A0E7-D51DED1D25F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753939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F94C-4E41-45D6-ADAC-493E3B951C7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35982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F3743-EE2C-4B53-8179-3F77C680465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898951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1C1E8-0DAE-496C-A696-05485401386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058579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7FF99-90CB-4F3F-A484-42FD5A94DEA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393716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E3D34-9465-454F-B030-C770D6EE9FF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062925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261D1-03F8-47E6-8426-64DDBA17BDB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212213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0D579-8D5A-4CD3-BB3A-EE6A11583DC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2922911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2500" y="1633538"/>
            <a:ext cx="2265363" cy="49815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1633538"/>
            <a:ext cx="6646862" cy="498157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DEF69-DF93-454A-AEB0-C3A25CF1386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9813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B956B-524D-4CBD-B920-4E393BC5389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9707479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3F440-C065-4441-B7C3-643A39CDDC7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038848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66E7F-B233-48A9-BCE0-15CAD9EDC7B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201538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324350" y="3232150"/>
            <a:ext cx="2439988" cy="15954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16738" y="3232150"/>
            <a:ext cx="2439987" cy="15954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16E98-AD35-4999-8845-3EC93EF9570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6613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E67C0-2680-48BA-9470-387E2B3CA9A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3937313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E700B-A12D-40C2-B9CA-36B8D1DB6A9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01264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0CD1A-4154-440C-9E52-E200E7FADAC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70584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08003-C3F1-4B6C-A253-6675E67487E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458422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A84CF-45EA-4CAE-BD25-AB6830185CE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5608055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5D16C-B1AB-464D-A990-C7D0E69B3ED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444012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0FF60-DEFE-4686-911E-08AEF943EE0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19617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16775" y="1168400"/>
            <a:ext cx="2139950" cy="36591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96925" y="1168400"/>
            <a:ext cx="6267450" cy="365918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D8235-E130-4129-8325-7F9DDEC95D4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123245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A6347-DC0E-4CD9-B494-59571D21A56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3106011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0B1EB-4641-4074-890D-6345B8A2A30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398873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8A7E6-A98F-4FA3-B6AF-6DA54E33CAA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83590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84513-C62E-4382-8C73-EA0DDE80215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7199430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6112" cy="43767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1750" y="1768475"/>
            <a:ext cx="4456113" cy="43767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E65D9-CF75-46C0-97E9-D16943A0CCB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8760447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1DB56-AC71-49F7-AF26-3C0E83FB9F4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957785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38C09-40EA-4910-AD28-44FE8C6E5E8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4683526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9A1AD-CB85-4B83-855F-AB8624B6602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1780916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D99F3-4A0E-4C28-B278-E7B0AF44C9A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2686484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69C7E-29CD-41A3-9773-A4B3326E220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522630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43D99-6A50-4112-898F-6B7BBAF43CB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664838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2500" y="1633538"/>
            <a:ext cx="2265363" cy="49815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1633538"/>
            <a:ext cx="6646862" cy="498157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D37D-436D-4A8C-A5B9-43B5651F841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30441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A9352-9B15-4F40-ACDA-C9FCD765E1F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482470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A9ECE-B2DB-483D-A689-5722415ADFE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39189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2C3C8-2AB0-452A-B7B8-96348B0A1EB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923447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F3669-96B5-4EF9-9462-97767870CD5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764874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5964238"/>
            <a:ext cx="2146300" cy="8318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801938" y="5964238"/>
            <a:ext cx="2147887" cy="8318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83CC8-95DF-4C48-AA57-D212BE9B5F8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4394419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6061A-FD9C-4A1E-9ACE-027F24BD4EE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296871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2204C-C9CF-4A79-B321-3235F8B52EF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747863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CE742-C73B-4DE2-A87E-A1EF1CCB1E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9052185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2EFA1-7B56-4E17-A3FD-86E352F14CB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574141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1B351-3FA1-4899-8854-93FA7E2D922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5457727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8088E-364F-4B60-A511-0712B5D05B7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7910342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2500" y="301625"/>
            <a:ext cx="2265363" cy="649446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6862" cy="6494463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14EFC-A78A-47AC-9612-AFBCAF8DB69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2762914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AA70F-A3AE-4753-A2D9-055A97F414F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1438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EFD0B-E902-4CB4-A204-F0FA0F7EA6D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65399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BDE79-17A2-49F5-9DC0-AB40315FB16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7427339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124EC-EB98-48BD-9D48-B5513D9DC68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4594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8353C-FD5A-405A-A763-4303575D935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203648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6112" cy="43783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1750" y="1768475"/>
            <a:ext cx="4456113" cy="43783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26BCD-73EE-4F5E-BA36-CB186449331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5529012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38F4-F5B3-4627-9EA8-4D0A0B494A9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932641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45146-9663-480C-B7B0-6F8B5CD212C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832901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3E680-B668-4B86-BDED-6CECBA53091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3041207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ABF2C-5BB1-4373-87F3-9489D6984D4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8173287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B7916-6F36-440A-8DED-22ED354E11D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6812796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E5FCB-4320-4ECE-B047-C80E0642EE7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4107737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2500" y="303213"/>
            <a:ext cx="2265363" cy="58435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46862" cy="584358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55F5B-6EE7-4176-857A-C9FA7C8344A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3603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93738" y="2012950"/>
            <a:ext cx="8693150" cy="4795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757D9-793F-466E-8BB3-9631F023D6D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4241414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BE369-DA57-4318-A982-A34448E4D22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739917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33B15-5D5D-4AD3-BF42-8AFB8AFC879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3390868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5C724-104C-4B1D-BC53-6D388622F70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7508780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6112" cy="43767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1750" y="1768475"/>
            <a:ext cx="4456113" cy="43767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261A3-BA06-4BC3-BBD6-7CA18DB7086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0801844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C1C1F-846A-4927-BF65-97E3FF7FCD8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1841531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CDFDF-0C41-403A-BD73-BA7495F3C91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6242344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BE464-C91D-4B5E-882F-D8D90C7414B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8378019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AA94E-57C8-46C8-8507-8684770C26B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928108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AAE41-17E2-47BC-8A29-057CCA5C44C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6324125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42DB5-4C90-432B-9124-9DB91B58BC1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77983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13600" y="2012950"/>
            <a:ext cx="2173288" cy="4795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93738" y="2012950"/>
            <a:ext cx="6367462" cy="4795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08764-C14B-46A1-8EE0-1C2AA5ADEA7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9710561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2500" y="301625"/>
            <a:ext cx="2265363" cy="58435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6862" cy="584358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C9DED-ECC2-4086-B4BD-89B6261C38D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451196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89D5A-4B27-40C5-99C2-C3EF34B9EF3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18809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8ECA0-F8BD-40AD-9B84-2BE945D19F8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4464697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06BEC-15CD-4411-9CE2-BF19864F8E5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23268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872038" y="5902325"/>
            <a:ext cx="2109787" cy="10001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134225" y="5902325"/>
            <a:ext cx="2111375" cy="10001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0D592-54C7-4799-849F-F63EBC9855E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657536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B58A9-B63E-4DAF-AEFE-7094E99C936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608276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DC187-8653-4DD0-BED4-B8C851A0F4F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5002362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D9501-A365-4C35-B940-5C8C44A0A80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8710133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36EEA-0DA9-4D0D-8B07-7BCC93FA7CD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466394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88D44-54C1-41D7-835A-574A2DD7FD0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8559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37762-BE9C-4A6A-9734-226861F1198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475013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43B04-1794-49BD-8DFF-7CF6A06C9E4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6277746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9788" y="5375275"/>
            <a:ext cx="2058987" cy="15271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008063" y="5375275"/>
            <a:ext cx="6029325" cy="152717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9CF44-4A1A-4770-A35C-AE11FEC1933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4424894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2C538-D5D3-45F6-A040-BA5C2EA70DF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1889308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67E5A-AE0F-4C14-88E3-C53A6DCC825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833825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0CCDB-4948-4306-8F44-1DAB3125DF6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421442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58888" y="6000750"/>
            <a:ext cx="3867150" cy="7064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8438" y="6000750"/>
            <a:ext cx="3868737" cy="7064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C615-0639-4364-8202-9220E6F8653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559782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9E73-E755-4732-A1E5-073B08AB256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435418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32FBB-663E-4139-BAE2-D03747F283A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506879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070BA-239C-499C-B78C-B37C2C52FDE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6902543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A51D-BBD8-44BA-9B2F-D551C626BF3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83495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6E2A4-4DC0-4AAF-A765-A9FD51BB1F0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573946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63956-D6A0-437B-B154-450D4C43FB2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7927503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737DE-B34A-4330-A9B0-E3C5C2443B5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8651474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429500" y="209550"/>
            <a:ext cx="2392363" cy="64976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52413" y="209550"/>
            <a:ext cx="7024687" cy="64976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094F5-43E2-4470-9A1D-E1CC0F8BA0F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246967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CE075-3A8F-41D0-BA72-AB4E366BC40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8381630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14FC0-2D64-4456-AA44-7E1864FB0E1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395513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84572-719A-4D33-86C1-0053D455AD1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6591833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633538"/>
            <a:ext cx="4456112" cy="482758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1750" y="1633538"/>
            <a:ext cx="4456113" cy="482758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3C58D-0392-49A9-88CD-EDA2FEF2CB8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4350242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55B52-2631-46E2-AF35-D386DE95565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2824294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3E814-DB7C-432A-914A-F0848A6525E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228010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9EAA1-5B99-47D4-9053-6E2CFE4F86C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77697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3570C-7CEC-4D9B-B4B7-44511295A77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03490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D522C-CFE9-43E6-BA60-E3B23479EA3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320891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21494-4B98-49F3-884B-E3F5E2FA44D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395016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7D48B-6D59-4F9F-911C-6969DCA5AF6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016662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2500" y="303213"/>
            <a:ext cx="2265363" cy="615791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46862" cy="6157912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42BD6-B7ED-4D1C-8304-266225F4F6D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011473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AB1A0-2175-4322-8E29-1407016BAE3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144495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02636-CC56-456D-BE79-78964AE6A5B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1742903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552ED-92A7-45E9-9A23-F41ED1DCB3B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740793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303213"/>
            <a:ext cx="3405187" cy="61563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060825" y="303213"/>
            <a:ext cx="3406775" cy="61563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6E07F-9A84-4FED-817C-5D22130916B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9600522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C7446-5E8D-4C23-B243-6E1EA6A8EE9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8580646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54E17-BB88-449D-AF21-CD457CF50A9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1548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6112" cy="43783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1750" y="1768475"/>
            <a:ext cx="4456113" cy="43783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6BF12-BD18-4157-BC43-77ECD92C21D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41512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C1A74-1DE8-49B4-9993-FBF39EDB837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4856322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147FC-EA53-4206-8990-2E57349CF1C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5486054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DCA5B-64CE-4ECE-A23A-0C735AA6035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5042240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9A1D5-11B1-4766-9264-A9751AA59F6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0468842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48525" y="303213"/>
            <a:ext cx="2247900" cy="61563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592887" cy="615632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4552E-F19B-495B-81AB-79822657E12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173154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7D98E-AC80-4E4B-A667-7BC84816771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582800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11826-633F-496C-8447-257A3B9555C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9033284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3D16E-14BC-457E-98AD-7662F48B9EB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6484596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124450" y="1763713"/>
            <a:ext cx="2144713" cy="498633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421563" y="1763713"/>
            <a:ext cx="2146300" cy="498633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ED71A-39D6-41D9-B1A3-CE5EA55327E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991044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83622-8713-461A-9837-1F4881A8E16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58804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31D06-8E30-4BE5-BDF8-71E8D9F3169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108348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9047D-0823-4D80-B07D-BA8D7F2E734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9600984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F6474-B7B6-4C9A-93B2-FF0E79F0FC9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6134931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CE7A7-9151-43CE-901E-2235DF9371D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848714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A93FC-CADD-41C2-8ADC-4CBCB777C83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8252756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81F16-3008-48DD-94B4-5EFE4A39252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1929600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2500" y="306388"/>
            <a:ext cx="2265363" cy="644366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6388"/>
            <a:ext cx="6646862" cy="6443662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1C625-BA3F-4AF9-B120-747228FF87C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7043474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39EB1-4792-41B7-A882-A8D057FFC51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8485487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BB79B-29F2-4653-B850-8169EE59EDF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5245604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804D7-F69F-4EA6-8E7E-0FB7DAC8C55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9984959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60388" y="2381250"/>
            <a:ext cx="3476625" cy="42767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189413" y="2381250"/>
            <a:ext cx="3476625" cy="42767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00770-0FD8-4CF2-89B5-0249A2A647F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19577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CCD81-B88F-4315-A17C-9B8E8742CBC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1110001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251CE-EE54-4FEB-ABDF-3EFE65BC696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003375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D033F-DD63-4A53-B9BD-AE0CB2E0DF9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680193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4217D-6BC8-46F7-998E-C23F37C5295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7417995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243E2-18A8-41B4-AA06-1BBF43FD2E1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9078958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F55F5-0F8B-40F8-BF87-EA1077BF25E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4543913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810D7-1E35-4113-83BE-835BB058168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309215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889625" y="671513"/>
            <a:ext cx="1776413" cy="598646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60388" y="671513"/>
            <a:ext cx="5176837" cy="5986462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17A65-7A5E-441B-97B6-8318BDDBBAF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7303520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E7F48-5481-454A-827E-3A59F8CDBC8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8479317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DAA0F-2DBF-4CBC-817D-F814EE902D7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0812313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E9759-4400-40CF-9723-8F19D6C34DB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68854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BF6D6-7B80-4DEA-BC0B-6E89EBD7427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4499293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60388" y="2381250"/>
            <a:ext cx="3476625" cy="42767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189413" y="2381250"/>
            <a:ext cx="3476625" cy="42767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176B9-D21B-43D6-9A44-54F21A533C7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8642883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39D5E-BCF6-4AF3-8B21-6CE04457702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8949263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001E3-94BA-4F89-B97B-D87AD0A46CA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07985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6D3D0-1BE0-4CBB-8A7E-45DE584438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445437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CF389-3F98-4355-B948-FDFE33C3903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4628640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A7E62-19CD-411A-8D81-72F4A0AB47A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380051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455CC-80BC-460C-86C1-035B0B88FCD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913191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889625" y="671513"/>
            <a:ext cx="1776413" cy="598646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60388" y="671513"/>
            <a:ext cx="5176837" cy="5986462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9BE0C-A50C-4F85-95FF-6527D956C09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8723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632BA-7CCE-44FA-847A-07D55D5E131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70838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5C674-55F6-4C9C-A110-FBB044758B6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72682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E1073-9301-4F53-8BEE-485C18244B0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44187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9E08C-043E-4E9F-BEEF-9179FACF13E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31819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2500" y="303213"/>
            <a:ext cx="2265363" cy="58435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46862" cy="584358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33A15-545C-413A-8A77-9C0175A1890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7481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048BA-E70A-458D-8285-47A41341C01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0598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B56C2-BA46-4D64-B9E5-69F5370327E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30962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3B9D1-DB47-41F8-8050-FC5E05DDBCB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86510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96925" y="3203575"/>
            <a:ext cx="4203700" cy="16462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53025" y="3203575"/>
            <a:ext cx="4203700" cy="16462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DF5CC-6310-45AA-9A00-E825D0C330F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9521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06646-1C17-46CE-AD9E-A58D19C4646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7683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77789-8E3E-4EDF-B5E5-96F6CB5B19A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78089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4525" cy="498157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0163" y="1763713"/>
            <a:ext cx="4456112" cy="498157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9B088-1F12-4583-8BFC-E0A4F5F4C3E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16828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65807-83A8-4EB0-A812-92F21D5CDAA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07402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B1CB6-95F4-4BE6-88EA-DE0DC2A4585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91961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690BF-EAE2-493C-837D-01A16EC0BA8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33082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A5FDD-7F99-465A-A349-F458683F7ED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10034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16775" y="3203575"/>
            <a:ext cx="2139950" cy="314801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96925" y="3203575"/>
            <a:ext cx="6267450" cy="3148013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7CE9F-9A97-4453-8339-9F59B77FEAF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56054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BA54B-BE63-49D1-927D-887E18A24E4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957903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682FB-44FF-47DE-A3B1-832BC72AEF4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6120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CBB01-F5F2-4CF3-A367-19161AEF02A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20614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6112" cy="43783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1750" y="1768475"/>
            <a:ext cx="4456113" cy="43783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BE637-2CDB-4110-898B-1B31CC0A147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690847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C707A-933B-4E76-9FBA-8626F8095B8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2332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34411-1D28-48BD-9C06-2DE01953AD0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15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36FDD-A927-4E64-A7BD-F0241984C9B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999605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148C6-A803-402F-88C5-26B77A90ADD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024265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C6151-FEBC-4DAA-81DA-6C3D6962F62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8648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E9AA9-9384-4DD0-A867-B314C627DA3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234324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07B3A-F04C-4F12-96D2-B903561464F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2894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2500" y="303213"/>
            <a:ext cx="2265363" cy="58435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46862" cy="584358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BA8E6-B05A-4051-8B9F-7D5CDEEF7E4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503658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743E-9BBC-47BE-8E12-4FB6CE571E6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933840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32F33-6A51-4862-9A00-B780433C660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944032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43899-CE26-4396-8155-18D5CEC74FB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53994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4825" y="1692275"/>
            <a:ext cx="2146300" cy="69691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803525" y="1692275"/>
            <a:ext cx="2146300" cy="69691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06080-9571-4783-8ED7-4CF6752A84C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27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B0C18-8D2F-4DAC-9948-3CFF50D2291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84264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321B8-BF5F-4D53-9792-60F289907B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201379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D0A86-0DC2-43D8-8429-9F8567ADC61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70185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C7FB5-EBDD-4A1C-98BA-A38A54958F2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884615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11C04-D6B4-4AAB-91E7-30CDCAA368E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81785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8B694-0DB5-4CAC-86F3-C5394EDC470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283457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6175C-7A01-4BFB-BE1E-E9507740B9C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802583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4088" y="303213"/>
            <a:ext cx="2265362" cy="20859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46863" cy="208597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7BFDA-A1FC-4072-B259-246347E4142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9835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F4AE8-FC17-4FC8-BD82-72843CD67F6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652179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21341-4BB8-4B1E-B7CC-092C08740C3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755098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0E2AA-7906-442B-B29E-C24BB2CF083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7274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2D972-38F9-4466-8E03-21295E1B576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871050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6112" cy="43783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1750" y="1768475"/>
            <a:ext cx="4456113" cy="43783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EB5AF-1B35-49C6-8EAA-C57FEAD9E45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298503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EB63B-8410-49E4-B9FA-2CA964D0EEB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021728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018BF-727A-4708-B373-888606AC67F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893715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2487D-D9FC-4122-98B1-276CB01675C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84209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222FD-B843-427A-B769-816294E574E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160590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69D19-B3E8-4D3C-B2D9-0A770C7197E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890023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B5C2A-4B55-43FA-A9F4-2D70F4F7364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27403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2500" y="303213"/>
            <a:ext cx="2265363" cy="58435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46862" cy="584358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0D3EB-8D5C-4E29-B558-347AE3E1587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22371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0982D-6BBB-4622-B74D-BAA493FAA0F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95165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ACFDD-A256-4220-B17B-FB745F41EA9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7262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2FAFE-3434-43CF-BB83-829332BC482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240757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787E3-05C7-4EF7-BF83-948F7510902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595408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6112" cy="43783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1750" y="1768475"/>
            <a:ext cx="4456113" cy="43783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FADD2-9D8F-4B66-8C3A-281BC1913F4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786501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E7E5-1196-44CC-95C8-7791D7BA6B1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40747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2C395-7131-458D-8906-5CB72955DF4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26896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676D4-AA4C-46E4-AD24-B792918C640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99618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31511-57C0-4678-8F37-3BAA44EA29E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13598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FCD56-157E-4D73-B93A-1BA80E3ADC7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27857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14671-B6DC-41B0-A8DB-0A15B1D1DA0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05033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2500" y="301625"/>
            <a:ext cx="2265363" cy="58451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6862" cy="584517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90B7E-DE6C-4793-992A-86A4B62D33A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513701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8A72A-776A-48B4-9A7D-35B20C35104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5840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F12B1-2C95-497B-AD0C-5CC29A64D37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929895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80B2C-5D44-425A-83C1-1AD9E13AC9B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08097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B0835-8F04-4074-B8DC-CA37077AE01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43821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4825" y="1581150"/>
            <a:ext cx="1577975" cy="51641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235200" y="1581150"/>
            <a:ext cx="1577975" cy="51641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82C8D-7815-4511-92F5-2A72458CA62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405544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D257D-4054-4AC4-9C32-14F7C8C2F7C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65642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AA39B-F572-45D9-B771-ACE815C1759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984951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AB513-C943-40DF-83D8-53CFB353E8B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461046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CF88F-6E5A-438E-9264-0A762EADC34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490727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F5B2-E721-4B03-B373-768624E0674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270515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AB512-27F0-45C8-B81B-651A89EA39A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654787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2986088" y="301625"/>
            <a:ext cx="827087" cy="644366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4825" y="301625"/>
            <a:ext cx="2328863" cy="6443663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9ED6B-C69A-4207-9E3C-EF3CCC098B3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818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63037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63037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443288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23E30DF-0332-4788-8191-CFD4F014F0B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976438" y="5291138"/>
            <a:ext cx="6040437" cy="6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1976438" y="674688"/>
            <a:ext cx="6048375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6438" y="5916613"/>
            <a:ext cx="6040437" cy="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3443288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 smtClean="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3393EC9E-F687-40AC-9271-84EB5DD57D5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63037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63037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3443288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 smtClean="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9659ACBA-3D58-42FC-9081-A37124DE8EF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08850" y="303213"/>
            <a:ext cx="2259013" cy="644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303213"/>
            <a:ext cx="6645275" cy="644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3443288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 smtClean="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6EA78E54-97FB-4AFD-A7DB-549588E886B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1"/>
          <p:cNvSpPr>
            <a:spLocks noChangeArrowheads="1"/>
          </p:cNvSpPr>
          <p:nvPr/>
        </p:nvSpPr>
        <p:spPr bwMode="auto">
          <a:xfrm>
            <a:off x="550863" y="6553200"/>
            <a:ext cx="5446712" cy="1014413"/>
          </a:xfrm>
          <a:custGeom>
            <a:avLst/>
            <a:gdLst>
              <a:gd name="T0" fmla="*/ 728 w 7485"/>
              <a:gd name="T1" fmla="*/ 6020 h 337"/>
              <a:gd name="T2" fmla="*/ 5446712 w 7485"/>
              <a:gd name="T3" fmla="*/ 1014413 h 337"/>
              <a:gd name="T4" fmla="*/ 4044466 w 7485"/>
              <a:gd name="T5" fmla="*/ 1014413 h 337"/>
              <a:gd name="T6" fmla="*/ 728 w 7485"/>
              <a:gd name="T7" fmla="*/ 3010 h 337"/>
              <a:gd name="T8" fmla="*/ 0 60000 65536"/>
              <a:gd name="T9" fmla="*/ 0 60000 65536"/>
              <a:gd name="T10" fmla="*/ 0 60000 65536"/>
              <a:gd name="T11" fmla="*/ 0 60000 65536"/>
              <a:gd name="T12" fmla="*/ 0 w 7485"/>
              <a:gd name="T13" fmla="*/ 0 h 337"/>
              <a:gd name="T14" fmla="*/ 7486 w 7485"/>
              <a:gd name="T15" fmla="*/ 338 h 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85" h="337">
                <a:moveTo>
                  <a:pt x="1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315" name="Freeform 2"/>
          <p:cNvSpPr>
            <a:spLocks noChangeArrowheads="1"/>
          </p:cNvSpPr>
          <p:nvPr/>
        </p:nvSpPr>
        <p:spPr bwMode="auto">
          <a:xfrm>
            <a:off x="534988" y="6546850"/>
            <a:ext cx="4068762" cy="1028700"/>
          </a:xfrm>
          <a:custGeom>
            <a:avLst/>
            <a:gdLst>
              <a:gd name="T0" fmla="*/ 728 w 5591"/>
              <a:gd name="T1" fmla="*/ 1749 h 588"/>
              <a:gd name="T2" fmla="*/ 4068762 w 5591"/>
              <a:gd name="T3" fmla="*/ 1023452 h 588"/>
              <a:gd name="T4" fmla="*/ 3212947 w 5591"/>
              <a:gd name="T5" fmla="*/ 1028700 h 588"/>
              <a:gd name="T6" fmla="*/ 8733 w 5591"/>
              <a:gd name="T7" fmla="*/ 6998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2 w 5591"/>
              <a:gd name="T15" fmla="*/ 589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1" y="1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316" name="Freeform 3"/>
          <p:cNvSpPr>
            <a:spLocks noChangeArrowheads="1"/>
          </p:cNvSpPr>
          <p:nvPr/>
        </p:nvSpPr>
        <p:spPr bwMode="auto">
          <a:xfrm>
            <a:off x="-6350" y="6383338"/>
            <a:ext cx="3751263" cy="1192212"/>
          </a:xfrm>
          <a:custGeom>
            <a:avLst/>
            <a:gdLst>
              <a:gd name="T0" fmla="*/ 174 w 21600"/>
              <a:gd name="T1" fmla="*/ 1192212 h 21600"/>
              <a:gd name="T2" fmla="*/ 174 w 21600"/>
              <a:gd name="T3" fmla="*/ 55 h 21600"/>
              <a:gd name="T4" fmla="*/ 11803280 w 21600"/>
              <a:gd name="T5" fmla="*/ 1192212 h 21600"/>
              <a:gd name="T6" fmla="*/ 0 60000 65536"/>
              <a:gd name="T7" fmla="*/ 0 60000 65536"/>
              <a:gd name="T8" fmla="*/ 0 60000 65536"/>
              <a:gd name="T9" fmla="*/ 1800 w 21600"/>
              <a:gd name="T10" fmla="*/ 12599 h 21600"/>
              <a:gd name="T11" fmla="*/ 12599 w 21600"/>
              <a:gd name="T12" fmla="*/ 19799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" y="21600"/>
                </a:moveTo>
                <a:lnTo>
                  <a:pt x="1" y="1"/>
                </a:lnTo>
                <a:lnTo>
                  <a:pt x="67964" y="21600"/>
                </a:lnTo>
                <a:lnTo>
                  <a:pt x="1" y="21600"/>
                </a:lnTo>
                <a:close/>
              </a:path>
            </a:pathLst>
          </a:cu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13317" name="AutoShape 4"/>
          <p:cNvCxnSpPr>
            <a:cxnSpLocks noChangeShapeType="1"/>
          </p:cNvCxnSpPr>
          <p:nvPr/>
        </p:nvCxnSpPr>
        <p:spPr bwMode="auto">
          <a:xfrm>
            <a:off x="-9525" y="6380163"/>
            <a:ext cx="3754438" cy="1195387"/>
          </a:xfrm>
          <a:prstGeom prst="straightConnector1">
            <a:avLst/>
          </a:prstGeom>
          <a:noFill/>
          <a:ln w="12240">
            <a:solidFill>
              <a:srgbClr val="156D8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31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64625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1331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633538"/>
            <a:ext cx="906462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2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7415213" y="7062788"/>
            <a:ext cx="2108200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100">
                <a:solidFill>
                  <a:srgbClr val="000000"/>
                </a:solidFill>
                <a:latin typeface="Lucida Sans Unicode" panose="020B060203050402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13321" name="Text Box 8"/>
          <p:cNvSpPr txBox="1">
            <a:spLocks noChangeArrowheads="1"/>
          </p:cNvSpPr>
          <p:nvPr/>
        </p:nvSpPr>
        <p:spPr bwMode="auto">
          <a:xfrm>
            <a:off x="4829175" y="7062788"/>
            <a:ext cx="25923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9532938" y="7062788"/>
            <a:ext cx="39528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defRPr sz="1100" smtClean="0">
                <a:solidFill>
                  <a:srgbClr val="000000"/>
                </a:solidFill>
                <a:latin typeface="Lucida Sans Unicode" panose="020B060203050402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6515BBA7-E3B6-4F15-B037-395E554CB92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1"/>
          <p:cNvSpPr>
            <a:spLocks noChangeArrowheads="1"/>
          </p:cNvSpPr>
          <p:nvPr/>
        </p:nvSpPr>
        <p:spPr bwMode="auto">
          <a:xfrm>
            <a:off x="0" y="5141913"/>
            <a:ext cx="10088563" cy="1587"/>
          </a:xfrm>
          <a:custGeom>
            <a:avLst/>
            <a:gdLst>
              <a:gd name="T0" fmla="*/ 467 w 21600"/>
              <a:gd name="T1" fmla="*/ 1587 h 21600"/>
              <a:gd name="T2" fmla="*/ 467 w 21600"/>
              <a:gd name="T3" fmla="*/ 0 h 21600"/>
              <a:gd name="T4" fmla="*/ 934 w 21600"/>
              <a:gd name="T5" fmla="*/ 1587 h 21600"/>
              <a:gd name="T6" fmla="*/ 0 60000 65536"/>
              <a:gd name="T7" fmla="*/ 0 60000 65536"/>
              <a:gd name="T8" fmla="*/ 0 60000 65536"/>
              <a:gd name="T9" fmla="*/ 1800 w 21600"/>
              <a:gd name="T10" fmla="*/ 12603 h 21600"/>
              <a:gd name="T11" fmla="*/ 12599 w 21600"/>
              <a:gd name="T12" fmla="*/ 19803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" y="21600"/>
                </a:moveTo>
                <a:lnTo>
                  <a:pt x="1" y="1"/>
                </a:lnTo>
                <a:lnTo>
                  <a:pt x="2" y="21600"/>
                </a:lnTo>
                <a:lnTo>
                  <a:pt x="1" y="21600"/>
                </a:lnTo>
                <a:close/>
              </a:path>
            </a:pathLst>
          </a:custGeom>
          <a:gradFill rotWithShape="0">
            <a:gsLst>
              <a:gs pos="0">
                <a:srgbClr val="007897"/>
              </a:gs>
              <a:gs pos="50000">
                <a:srgbClr val="4ABBE0"/>
              </a:gs>
              <a:gs pos="100000">
                <a:srgbClr val="007897"/>
              </a:gs>
            </a:gsLst>
            <a:lin ang="13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931988"/>
            <a:ext cx="85598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2" name="Rectangle 3"/>
          <p:cNvSpPr>
            <a:spLocks noGrp="1" noChangeArrowheads="1"/>
          </p:cNvSpPr>
          <p:nvPr/>
        </p:nvSpPr>
        <p:spPr bwMode="auto">
          <a:xfrm>
            <a:off x="755650" y="3981450"/>
            <a:ext cx="85598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0400" tIns="50400" rIns="50400" bIns="50400"/>
          <a:lstStyle>
            <a:lvl1pPr algn="ctr"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57200" algn="ctr"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914400" algn="ctr"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371600" algn="ctr"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1828800" algn="ctr"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pt-BR"/>
              <a:t>Clique para adicionar texto</a:t>
            </a:r>
          </a:p>
        </p:txBody>
      </p:sp>
      <p:grpSp>
        <p:nvGrpSpPr>
          <p:cNvPr id="14341" name="Group 4"/>
          <p:cNvGrpSpPr>
            <a:grpSpLocks/>
          </p:cNvGrpSpPr>
          <p:nvPr/>
        </p:nvGrpSpPr>
        <p:grpSpPr bwMode="auto">
          <a:xfrm>
            <a:off x="-4763" y="5459413"/>
            <a:ext cx="10077451" cy="2100262"/>
            <a:chOff x="-3" y="3439"/>
            <a:chExt cx="6348" cy="1323"/>
          </a:xfrm>
        </p:grpSpPr>
        <p:sp>
          <p:nvSpPr>
            <p:cNvPr id="14345" name="Freeform 5"/>
            <p:cNvSpPr>
              <a:spLocks noChangeArrowheads="1"/>
            </p:cNvSpPr>
            <p:nvPr/>
          </p:nvSpPr>
          <p:spPr bwMode="auto">
            <a:xfrm>
              <a:off x="1172" y="3439"/>
              <a:ext cx="5172" cy="334"/>
            </a:xfrm>
            <a:custGeom>
              <a:avLst/>
              <a:gdLst>
                <a:gd name="T0" fmla="*/ 5172 w 4697"/>
                <a:gd name="T1" fmla="*/ 1 h 367"/>
                <a:gd name="T2" fmla="*/ 5172 w 4697"/>
                <a:gd name="T3" fmla="*/ 334 h 367"/>
                <a:gd name="T4" fmla="*/ 1 w 4697"/>
                <a:gd name="T5" fmla="*/ 198 h 367"/>
                <a:gd name="T6" fmla="*/ 5172 w 4697"/>
                <a:gd name="T7" fmla="*/ 1 h 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97"/>
                <a:gd name="T13" fmla="*/ 0 h 367"/>
                <a:gd name="T14" fmla="*/ 4698 w 4697"/>
                <a:gd name="T15" fmla="*/ 368 h 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97" h="367">
                  <a:moveTo>
                    <a:pt x="4697" y="1"/>
                  </a:moveTo>
                  <a:lnTo>
                    <a:pt x="4697" y="367"/>
                  </a:lnTo>
                  <a:lnTo>
                    <a:pt x="1" y="218"/>
                  </a:lnTo>
                  <a:lnTo>
                    <a:pt x="4697" y="1"/>
                  </a:lnTo>
                  <a:close/>
                </a:path>
              </a:pathLst>
            </a:custGeom>
            <a:solidFill>
              <a:srgbClr val="9FCBDC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46" name="Freeform 6"/>
            <p:cNvSpPr>
              <a:spLocks noChangeArrowheads="1"/>
            </p:cNvSpPr>
            <p:nvPr/>
          </p:nvSpPr>
          <p:spPr bwMode="auto">
            <a:xfrm>
              <a:off x="25" y="3637"/>
              <a:ext cx="6319" cy="543"/>
            </a:xfrm>
            <a:custGeom>
              <a:avLst/>
              <a:gdLst>
                <a:gd name="T0" fmla="*/ 1 w 5760"/>
                <a:gd name="T1" fmla="*/ 1 h 528"/>
                <a:gd name="T2" fmla="*/ 6319 w 5760"/>
                <a:gd name="T3" fmla="*/ 1 h 528"/>
                <a:gd name="T4" fmla="*/ 6319 w 5760"/>
                <a:gd name="T5" fmla="*/ 543 h 528"/>
                <a:gd name="T6" fmla="*/ 53 w 5760"/>
                <a:gd name="T7" fmla="*/ 1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1 w 5760"/>
                <a:gd name="T15" fmla="*/ 529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1" y="1"/>
                  </a:moveTo>
                  <a:lnTo>
                    <a:pt x="5760" y="1"/>
                  </a:lnTo>
                  <a:lnTo>
                    <a:pt x="5760" y="528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" name="Freeform 7"/>
            <p:cNvSpPr>
              <a:spLocks noChangeArrowheads="1"/>
            </p:cNvSpPr>
            <p:nvPr/>
          </p:nvSpPr>
          <p:spPr bwMode="auto">
            <a:xfrm>
              <a:off x="0" y="3473"/>
              <a:ext cx="6344" cy="1289"/>
            </a:xfrm>
            <a:custGeom>
              <a:avLst/>
              <a:gdLst>
                <a:gd name="T0" fmla="*/ 1 w 5760"/>
                <a:gd name="T1" fmla="*/ 1 h 1248"/>
                <a:gd name="T2" fmla="*/ 1 w 5760"/>
                <a:gd name="T3" fmla="*/ 1289 h 1248"/>
                <a:gd name="T4" fmla="*/ 6344 w 5760"/>
                <a:gd name="T5" fmla="*/ 1289 h 1248"/>
                <a:gd name="T6" fmla="*/ 6344 w 5760"/>
                <a:gd name="T7" fmla="*/ 545 h 1248"/>
                <a:gd name="T8" fmla="*/ 1 w 5760"/>
                <a:gd name="T9" fmla="*/ 1 h 1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0"/>
                <a:gd name="T16" fmla="*/ 0 h 1248"/>
                <a:gd name="T17" fmla="*/ 5761 w 5760"/>
                <a:gd name="T18" fmla="*/ 1249 h 1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0" h="1248">
                  <a:moveTo>
                    <a:pt x="1" y="1"/>
                  </a:moveTo>
                  <a:lnTo>
                    <a:pt x="1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1" y="1"/>
                  </a:lnTo>
                  <a:close/>
                </a:path>
              </a:pathLst>
            </a:custGeom>
            <a:blipFill dpi="0" rotWithShape="0">
              <a:blip r:embed="rId13">
                <a:alphaModFix amt="50000"/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14348" name="AutoShape 8"/>
            <p:cNvCxnSpPr>
              <a:cxnSpLocks noChangeShapeType="1"/>
            </p:cNvCxnSpPr>
            <p:nvPr/>
          </p:nvCxnSpPr>
          <p:spPr bwMode="auto">
            <a:xfrm>
              <a:off x="-3" y="3470"/>
              <a:ext cx="6348" cy="544"/>
            </a:xfrm>
            <a:prstGeom prst="straightConnector1">
              <a:avLst/>
            </a:prstGeom>
            <a:noFill/>
            <a:ln w="12240">
              <a:solidFill>
                <a:srgbClr val="156D8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7415213" y="7062788"/>
            <a:ext cx="21161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829175" y="7062788"/>
            <a:ext cx="25923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4347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9532938" y="7062788"/>
            <a:ext cx="39528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defRPr sz="1100" smtClean="0">
                <a:solidFill>
                  <a:srgbClr val="FFFFFF"/>
                </a:solidFill>
                <a:latin typeface="Lucida Sans Unicode" panose="020B060203050402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C933BED7-73D5-4760-9365-47A9657847D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1"/>
          <p:cNvSpPr>
            <a:spLocks noChangeArrowheads="1"/>
          </p:cNvSpPr>
          <p:nvPr/>
        </p:nvSpPr>
        <p:spPr bwMode="auto">
          <a:xfrm>
            <a:off x="550863" y="6553200"/>
            <a:ext cx="5446712" cy="1014413"/>
          </a:xfrm>
          <a:custGeom>
            <a:avLst/>
            <a:gdLst>
              <a:gd name="T0" fmla="*/ 728 w 7485"/>
              <a:gd name="T1" fmla="*/ 6020 h 337"/>
              <a:gd name="T2" fmla="*/ 5446712 w 7485"/>
              <a:gd name="T3" fmla="*/ 1014413 h 337"/>
              <a:gd name="T4" fmla="*/ 4044466 w 7485"/>
              <a:gd name="T5" fmla="*/ 1014413 h 337"/>
              <a:gd name="T6" fmla="*/ 728 w 7485"/>
              <a:gd name="T7" fmla="*/ 3010 h 337"/>
              <a:gd name="T8" fmla="*/ 0 60000 65536"/>
              <a:gd name="T9" fmla="*/ 0 60000 65536"/>
              <a:gd name="T10" fmla="*/ 0 60000 65536"/>
              <a:gd name="T11" fmla="*/ 0 60000 65536"/>
              <a:gd name="T12" fmla="*/ 0 w 7485"/>
              <a:gd name="T13" fmla="*/ 0 h 337"/>
              <a:gd name="T14" fmla="*/ 7486 w 7485"/>
              <a:gd name="T15" fmla="*/ 338 h 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85" h="337">
                <a:moveTo>
                  <a:pt x="1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63" name="Freeform 2"/>
          <p:cNvSpPr>
            <a:spLocks noChangeArrowheads="1"/>
          </p:cNvSpPr>
          <p:nvPr/>
        </p:nvSpPr>
        <p:spPr bwMode="auto">
          <a:xfrm>
            <a:off x="534988" y="6546850"/>
            <a:ext cx="4068762" cy="1028700"/>
          </a:xfrm>
          <a:custGeom>
            <a:avLst/>
            <a:gdLst>
              <a:gd name="T0" fmla="*/ 728 w 5591"/>
              <a:gd name="T1" fmla="*/ 1749 h 588"/>
              <a:gd name="T2" fmla="*/ 4068762 w 5591"/>
              <a:gd name="T3" fmla="*/ 1023452 h 588"/>
              <a:gd name="T4" fmla="*/ 3212947 w 5591"/>
              <a:gd name="T5" fmla="*/ 1028700 h 588"/>
              <a:gd name="T6" fmla="*/ 8733 w 5591"/>
              <a:gd name="T7" fmla="*/ 6998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2 w 5591"/>
              <a:gd name="T15" fmla="*/ 589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1" y="1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64" name="Freeform 3"/>
          <p:cNvSpPr>
            <a:spLocks noChangeArrowheads="1"/>
          </p:cNvSpPr>
          <p:nvPr/>
        </p:nvSpPr>
        <p:spPr bwMode="auto">
          <a:xfrm>
            <a:off x="-6350" y="6383338"/>
            <a:ext cx="3751263" cy="1192212"/>
          </a:xfrm>
          <a:custGeom>
            <a:avLst/>
            <a:gdLst>
              <a:gd name="T0" fmla="*/ 174 w 21600"/>
              <a:gd name="T1" fmla="*/ 1192212 h 21600"/>
              <a:gd name="T2" fmla="*/ 174 w 21600"/>
              <a:gd name="T3" fmla="*/ 55 h 21600"/>
              <a:gd name="T4" fmla="*/ 11803280 w 21600"/>
              <a:gd name="T5" fmla="*/ 1192212 h 21600"/>
              <a:gd name="T6" fmla="*/ 0 60000 65536"/>
              <a:gd name="T7" fmla="*/ 0 60000 65536"/>
              <a:gd name="T8" fmla="*/ 0 60000 65536"/>
              <a:gd name="T9" fmla="*/ 1800 w 21600"/>
              <a:gd name="T10" fmla="*/ 12599 h 21600"/>
              <a:gd name="T11" fmla="*/ 12599 w 21600"/>
              <a:gd name="T12" fmla="*/ 19799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" y="21600"/>
                </a:moveTo>
                <a:lnTo>
                  <a:pt x="1" y="1"/>
                </a:lnTo>
                <a:lnTo>
                  <a:pt x="67964" y="21600"/>
                </a:lnTo>
                <a:lnTo>
                  <a:pt x="1" y="21600"/>
                </a:lnTo>
                <a:close/>
              </a:path>
            </a:pathLst>
          </a:cu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15365" name="AutoShape 4"/>
          <p:cNvCxnSpPr>
            <a:cxnSpLocks noChangeShapeType="1"/>
          </p:cNvCxnSpPr>
          <p:nvPr/>
        </p:nvCxnSpPr>
        <p:spPr bwMode="auto">
          <a:xfrm>
            <a:off x="-9525" y="6380163"/>
            <a:ext cx="3754438" cy="1195387"/>
          </a:xfrm>
          <a:prstGeom prst="straightConnector1">
            <a:avLst/>
          </a:prstGeom>
          <a:noFill/>
          <a:ln w="12240">
            <a:solidFill>
              <a:srgbClr val="156D8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36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633538"/>
            <a:ext cx="906462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7415213" y="7062788"/>
            <a:ext cx="21161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4829175" y="7062788"/>
            <a:ext cx="25923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9532938" y="7062788"/>
            <a:ext cx="39528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defRPr sz="1100" smtClean="0">
                <a:solidFill>
                  <a:srgbClr val="000000"/>
                </a:solidFill>
                <a:latin typeface="Lucida Sans Unicode" panose="020B060203050402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3FB74BA7-B4BA-49C7-94BB-8A300E744E3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03238" y="303213"/>
            <a:ext cx="907256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4500" b="1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anose="020B0602030504020204" pitchFamily="34" charset="0"/>
              </a:rPr>
              <a:t>Clique para editar o estilo do título mestre</a:t>
            </a:r>
          </a:p>
        </p:txBody>
      </p:sp>
      <p:sp>
        <p:nvSpPr>
          <p:cNvPr id="1537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4625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1"/>
          <p:cNvSpPr>
            <a:spLocks noChangeArrowheads="1"/>
          </p:cNvSpPr>
          <p:nvPr/>
        </p:nvSpPr>
        <p:spPr bwMode="auto">
          <a:xfrm>
            <a:off x="550863" y="6553200"/>
            <a:ext cx="5446712" cy="1014413"/>
          </a:xfrm>
          <a:custGeom>
            <a:avLst/>
            <a:gdLst>
              <a:gd name="T0" fmla="*/ 728 w 7485"/>
              <a:gd name="T1" fmla="*/ 6020 h 337"/>
              <a:gd name="T2" fmla="*/ 5446712 w 7485"/>
              <a:gd name="T3" fmla="*/ 1014413 h 337"/>
              <a:gd name="T4" fmla="*/ 4044466 w 7485"/>
              <a:gd name="T5" fmla="*/ 1014413 h 337"/>
              <a:gd name="T6" fmla="*/ 728 w 7485"/>
              <a:gd name="T7" fmla="*/ 3010 h 337"/>
              <a:gd name="T8" fmla="*/ 0 60000 65536"/>
              <a:gd name="T9" fmla="*/ 0 60000 65536"/>
              <a:gd name="T10" fmla="*/ 0 60000 65536"/>
              <a:gd name="T11" fmla="*/ 0 60000 65536"/>
              <a:gd name="T12" fmla="*/ 0 w 7485"/>
              <a:gd name="T13" fmla="*/ 0 h 337"/>
              <a:gd name="T14" fmla="*/ 7486 w 7485"/>
              <a:gd name="T15" fmla="*/ 338 h 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85" h="337">
                <a:moveTo>
                  <a:pt x="1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7" name="Freeform 2"/>
          <p:cNvSpPr>
            <a:spLocks noChangeArrowheads="1"/>
          </p:cNvSpPr>
          <p:nvPr/>
        </p:nvSpPr>
        <p:spPr bwMode="auto">
          <a:xfrm>
            <a:off x="534988" y="6546850"/>
            <a:ext cx="4068762" cy="1028700"/>
          </a:xfrm>
          <a:custGeom>
            <a:avLst/>
            <a:gdLst>
              <a:gd name="T0" fmla="*/ 728 w 5591"/>
              <a:gd name="T1" fmla="*/ 1749 h 588"/>
              <a:gd name="T2" fmla="*/ 4068762 w 5591"/>
              <a:gd name="T3" fmla="*/ 1023452 h 588"/>
              <a:gd name="T4" fmla="*/ 3212947 w 5591"/>
              <a:gd name="T5" fmla="*/ 1028700 h 588"/>
              <a:gd name="T6" fmla="*/ 8733 w 5591"/>
              <a:gd name="T7" fmla="*/ 6998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2 w 5591"/>
              <a:gd name="T15" fmla="*/ 589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1" y="1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8" name="Freeform 3"/>
          <p:cNvSpPr>
            <a:spLocks noChangeArrowheads="1"/>
          </p:cNvSpPr>
          <p:nvPr/>
        </p:nvSpPr>
        <p:spPr bwMode="auto">
          <a:xfrm>
            <a:off x="-6350" y="6383338"/>
            <a:ext cx="3751263" cy="1192212"/>
          </a:xfrm>
          <a:custGeom>
            <a:avLst/>
            <a:gdLst>
              <a:gd name="T0" fmla="*/ 174 w 21600"/>
              <a:gd name="T1" fmla="*/ 1192212 h 21600"/>
              <a:gd name="T2" fmla="*/ 174 w 21600"/>
              <a:gd name="T3" fmla="*/ 55 h 21600"/>
              <a:gd name="T4" fmla="*/ 11803280 w 21600"/>
              <a:gd name="T5" fmla="*/ 1192212 h 21600"/>
              <a:gd name="T6" fmla="*/ 0 60000 65536"/>
              <a:gd name="T7" fmla="*/ 0 60000 65536"/>
              <a:gd name="T8" fmla="*/ 0 60000 65536"/>
              <a:gd name="T9" fmla="*/ 1800 w 21600"/>
              <a:gd name="T10" fmla="*/ 12599 h 21600"/>
              <a:gd name="T11" fmla="*/ 12599 w 21600"/>
              <a:gd name="T12" fmla="*/ 19799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" y="21600"/>
                </a:moveTo>
                <a:lnTo>
                  <a:pt x="1" y="1"/>
                </a:lnTo>
                <a:lnTo>
                  <a:pt x="67964" y="21600"/>
                </a:lnTo>
                <a:lnTo>
                  <a:pt x="1" y="21600"/>
                </a:lnTo>
                <a:close/>
              </a:path>
            </a:pathLst>
          </a:cu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16389" name="AutoShape 4"/>
          <p:cNvCxnSpPr>
            <a:cxnSpLocks noChangeShapeType="1"/>
          </p:cNvCxnSpPr>
          <p:nvPr/>
        </p:nvCxnSpPr>
        <p:spPr bwMode="auto">
          <a:xfrm>
            <a:off x="-9525" y="6380163"/>
            <a:ext cx="3754438" cy="1195387"/>
          </a:xfrm>
          <a:prstGeom prst="straightConnector1">
            <a:avLst/>
          </a:prstGeom>
          <a:noFill/>
          <a:ln w="12240">
            <a:solidFill>
              <a:srgbClr val="156D8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39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96925" y="1168400"/>
            <a:ext cx="8559800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1639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24350" y="3232150"/>
            <a:ext cx="5032375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16392" name="Text Box 7"/>
          <p:cNvSpPr txBox="1">
            <a:spLocks noChangeArrowheads="1"/>
          </p:cNvSpPr>
          <p:nvPr/>
        </p:nvSpPr>
        <p:spPr bwMode="auto">
          <a:xfrm>
            <a:off x="7415213" y="7062788"/>
            <a:ext cx="21161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6393" name="Text Box 8"/>
          <p:cNvSpPr txBox="1">
            <a:spLocks noChangeArrowheads="1"/>
          </p:cNvSpPr>
          <p:nvPr/>
        </p:nvSpPr>
        <p:spPr bwMode="auto">
          <a:xfrm>
            <a:off x="4829175" y="7062788"/>
            <a:ext cx="25923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9532938" y="7062788"/>
            <a:ext cx="39528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defRPr sz="1100" smtClean="0">
                <a:solidFill>
                  <a:srgbClr val="FFFFFF"/>
                </a:solidFill>
                <a:latin typeface="Lucida Sans Unicode" panose="020B060203050402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7EA1652B-1186-46E7-AC89-D73B6DBAABF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16395" name="Freeform 10"/>
          <p:cNvSpPr>
            <a:spLocks noChangeArrowheads="1"/>
          </p:cNvSpPr>
          <p:nvPr/>
        </p:nvSpPr>
        <p:spPr bwMode="auto">
          <a:xfrm>
            <a:off x="4010025" y="3313113"/>
            <a:ext cx="201613" cy="252412"/>
          </a:xfrm>
          <a:custGeom>
            <a:avLst/>
            <a:gdLst>
              <a:gd name="T0" fmla="*/ 9 w 21600"/>
              <a:gd name="T1" fmla="*/ 12 h 21600"/>
              <a:gd name="T2" fmla="*/ -90875 w 21600"/>
              <a:gd name="T3" fmla="*/ 12 h 21600"/>
              <a:gd name="T4" fmla="*/ 201613 w 21600"/>
              <a:gd name="T5" fmla="*/ 158026 h 21600"/>
              <a:gd name="T6" fmla="*/ -90875 w 21600"/>
              <a:gd name="T7" fmla="*/ 316029 h 21600"/>
              <a:gd name="T8" fmla="*/ 9 w 21600"/>
              <a:gd name="T9" fmla="*/ 316029 h 21600"/>
              <a:gd name="T10" fmla="*/ 292488 w 21600"/>
              <a:gd name="T11" fmla="*/ 15802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 w 21600"/>
              <a:gd name="T19" fmla="*/ 1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" y="1"/>
                </a:moveTo>
                <a:lnTo>
                  <a:pt x="-9736" y="1"/>
                </a:lnTo>
                <a:lnTo>
                  <a:pt x="21600" y="13523"/>
                </a:lnTo>
                <a:lnTo>
                  <a:pt x="-9736" y="27044"/>
                </a:lnTo>
                <a:lnTo>
                  <a:pt x="1" y="27044"/>
                </a:lnTo>
                <a:lnTo>
                  <a:pt x="31336" y="13523"/>
                </a:lnTo>
                <a:lnTo>
                  <a:pt x="1" y="1"/>
                </a:lnTo>
                <a:close/>
              </a:path>
            </a:pathLst>
          </a:custGeom>
          <a:gradFill rotWithShape="0">
            <a:gsLst>
              <a:gs pos="0">
                <a:srgbClr val="50B8DA"/>
              </a:gs>
              <a:gs pos="100000">
                <a:srgbClr val="1389A6"/>
              </a:gs>
            </a:gsLst>
            <a:lin ang="5400000" scaled="1"/>
          </a:gradFill>
          <a:ln w="3240" cap="flat">
            <a:solidFill>
              <a:srgbClr val="1E768C"/>
            </a:solidFill>
            <a:round/>
            <a:headEnd/>
            <a:tailEnd/>
          </a:ln>
          <a:effectLst>
            <a:outerShdw dist="25560" dir="5400000" algn="ctr" rotWithShape="0">
              <a:srgbClr val="000000">
                <a:alpha val="46030"/>
              </a:srgb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96" name="Freeform 11"/>
          <p:cNvSpPr>
            <a:spLocks noChangeArrowheads="1"/>
          </p:cNvSpPr>
          <p:nvPr/>
        </p:nvSpPr>
        <p:spPr bwMode="auto">
          <a:xfrm>
            <a:off x="3803650" y="3313113"/>
            <a:ext cx="201613" cy="252412"/>
          </a:xfrm>
          <a:custGeom>
            <a:avLst/>
            <a:gdLst>
              <a:gd name="T0" fmla="*/ 9 w 21600"/>
              <a:gd name="T1" fmla="*/ 12 h 21600"/>
              <a:gd name="T2" fmla="*/ -90875 w 21600"/>
              <a:gd name="T3" fmla="*/ 12 h 21600"/>
              <a:gd name="T4" fmla="*/ 201613 w 21600"/>
              <a:gd name="T5" fmla="*/ 158026 h 21600"/>
              <a:gd name="T6" fmla="*/ -90875 w 21600"/>
              <a:gd name="T7" fmla="*/ 316029 h 21600"/>
              <a:gd name="T8" fmla="*/ 9 w 21600"/>
              <a:gd name="T9" fmla="*/ 316029 h 21600"/>
              <a:gd name="T10" fmla="*/ 292488 w 21600"/>
              <a:gd name="T11" fmla="*/ 15802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 w 21600"/>
              <a:gd name="T19" fmla="*/ 1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" y="1"/>
                </a:moveTo>
                <a:lnTo>
                  <a:pt x="-9736" y="1"/>
                </a:lnTo>
                <a:lnTo>
                  <a:pt x="21600" y="13523"/>
                </a:lnTo>
                <a:lnTo>
                  <a:pt x="-9736" y="27044"/>
                </a:lnTo>
                <a:lnTo>
                  <a:pt x="1" y="27044"/>
                </a:lnTo>
                <a:lnTo>
                  <a:pt x="31336" y="13523"/>
                </a:lnTo>
                <a:lnTo>
                  <a:pt x="1" y="1"/>
                </a:lnTo>
                <a:close/>
              </a:path>
            </a:pathLst>
          </a:custGeom>
          <a:gradFill rotWithShape="0">
            <a:gsLst>
              <a:gs pos="0">
                <a:srgbClr val="50B8DA"/>
              </a:gs>
              <a:gs pos="100000">
                <a:srgbClr val="1389A6"/>
              </a:gs>
            </a:gsLst>
            <a:lin ang="5400000" scaled="1"/>
          </a:gradFill>
          <a:ln w="3240" cap="flat">
            <a:solidFill>
              <a:srgbClr val="1E768C"/>
            </a:solidFill>
            <a:round/>
            <a:headEnd/>
            <a:tailEnd/>
          </a:ln>
          <a:effectLst>
            <a:outerShdw dist="25560" dir="5400000" algn="ctr" rotWithShape="0">
              <a:srgbClr val="000000">
                <a:alpha val="46030"/>
              </a:srgbClr>
            </a:outerShdw>
          </a:effectLst>
        </p:spPr>
        <p:txBody>
          <a:bodyPr wrap="none" anchor="ctr"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1"/>
          <p:cNvSpPr>
            <a:spLocks noChangeArrowheads="1"/>
          </p:cNvSpPr>
          <p:nvPr/>
        </p:nvSpPr>
        <p:spPr bwMode="auto">
          <a:xfrm>
            <a:off x="550863" y="6553200"/>
            <a:ext cx="5446712" cy="1014413"/>
          </a:xfrm>
          <a:custGeom>
            <a:avLst/>
            <a:gdLst>
              <a:gd name="T0" fmla="*/ 728 w 7485"/>
              <a:gd name="T1" fmla="*/ 6020 h 337"/>
              <a:gd name="T2" fmla="*/ 5446712 w 7485"/>
              <a:gd name="T3" fmla="*/ 1014413 h 337"/>
              <a:gd name="T4" fmla="*/ 4044466 w 7485"/>
              <a:gd name="T5" fmla="*/ 1014413 h 337"/>
              <a:gd name="T6" fmla="*/ 728 w 7485"/>
              <a:gd name="T7" fmla="*/ 3010 h 337"/>
              <a:gd name="T8" fmla="*/ 0 60000 65536"/>
              <a:gd name="T9" fmla="*/ 0 60000 65536"/>
              <a:gd name="T10" fmla="*/ 0 60000 65536"/>
              <a:gd name="T11" fmla="*/ 0 60000 65536"/>
              <a:gd name="T12" fmla="*/ 0 w 7485"/>
              <a:gd name="T13" fmla="*/ 0 h 337"/>
              <a:gd name="T14" fmla="*/ 7486 w 7485"/>
              <a:gd name="T15" fmla="*/ 338 h 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85" h="337">
                <a:moveTo>
                  <a:pt x="1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11" name="Freeform 2"/>
          <p:cNvSpPr>
            <a:spLocks noChangeArrowheads="1"/>
          </p:cNvSpPr>
          <p:nvPr/>
        </p:nvSpPr>
        <p:spPr bwMode="auto">
          <a:xfrm>
            <a:off x="534988" y="6546850"/>
            <a:ext cx="4068762" cy="1028700"/>
          </a:xfrm>
          <a:custGeom>
            <a:avLst/>
            <a:gdLst>
              <a:gd name="T0" fmla="*/ 728 w 5591"/>
              <a:gd name="T1" fmla="*/ 1749 h 588"/>
              <a:gd name="T2" fmla="*/ 4068762 w 5591"/>
              <a:gd name="T3" fmla="*/ 1023452 h 588"/>
              <a:gd name="T4" fmla="*/ 3212947 w 5591"/>
              <a:gd name="T5" fmla="*/ 1028700 h 588"/>
              <a:gd name="T6" fmla="*/ 8733 w 5591"/>
              <a:gd name="T7" fmla="*/ 6998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2 w 5591"/>
              <a:gd name="T15" fmla="*/ 589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1" y="1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12" name="Freeform 3"/>
          <p:cNvSpPr>
            <a:spLocks noChangeArrowheads="1"/>
          </p:cNvSpPr>
          <p:nvPr/>
        </p:nvSpPr>
        <p:spPr bwMode="auto">
          <a:xfrm>
            <a:off x="-6350" y="6383338"/>
            <a:ext cx="3751263" cy="1192212"/>
          </a:xfrm>
          <a:custGeom>
            <a:avLst/>
            <a:gdLst>
              <a:gd name="T0" fmla="*/ 174 w 21600"/>
              <a:gd name="T1" fmla="*/ 1192212 h 21600"/>
              <a:gd name="T2" fmla="*/ 174 w 21600"/>
              <a:gd name="T3" fmla="*/ 55 h 21600"/>
              <a:gd name="T4" fmla="*/ 11803280 w 21600"/>
              <a:gd name="T5" fmla="*/ 1192212 h 21600"/>
              <a:gd name="T6" fmla="*/ 0 60000 65536"/>
              <a:gd name="T7" fmla="*/ 0 60000 65536"/>
              <a:gd name="T8" fmla="*/ 0 60000 65536"/>
              <a:gd name="T9" fmla="*/ 1800 w 21600"/>
              <a:gd name="T10" fmla="*/ 12599 h 21600"/>
              <a:gd name="T11" fmla="*/ 12599 w 21600"/>
              <a:gd name="T12" fmla="*/ 19799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" y="21600"/>
                </a:moveTo>
                <a:lnTo>
                  <a:pt x="1" y="1"/>
                </a:lnTo>
                <a:lnTo>
                  <a:pt x="67964" y="21600"/>
                </a:lnTo>
                <a:lnTo>
                  <a:pt x="1" y="21600"/>
                </a:lnTo>
                <a:close/>
              </a:path>
            </a:pathLst>
          </a:cu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17413" name="AutoShape 4"/>
          <p:cNvCxnSpPr>
            <a:cxnSpLocks noChangeShapeType="1"/>
          </p:cNvCxnSpPr>
          <p:nvPr/>
        </p:nvCxnSpPr>
        <p:spPr bwMode="auto">
          <a:xfrm>
            <a:off x="-9525" y="6380163"/>
            <a:ext cx="3754438" cy="1195387"/>
          </a:xfrm>
          <a:prstGeom prst="straightConnector1">
            <a:avLst/>
          </a:prstGeom>
          <a:noFill/>
          <a:ln w="12240">
            <a:solidFill>
              <a:srgbClr val="156D8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633538"/>
            <a:ext cx="4443412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124450" y="1633538"/>
            <a:ext cx="4451350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/>
          <a:lstStyle>
            <a:lvl1pPr marL="798513" indent="-557213"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38"/>
              </a:spcBef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  <a:defRPr/>
            </a:pPr>
            <a:r>
              <a:rPr lang="pt-BR" altLang="pt-BR" sz="3100">
                <a:solidFill>
                  <a:srgbClr val="FFFFFF"/>
                </a:solidFill>
                <a:latin typeface="Lucida Sans Unicode" panose="020B0602030504020204" pitchFamily="34" charset="0"/>
              </a:rPr>
              <a:t>Clique para editar os estilos do texto mestre</a:t>
            </a:r>
            <a:br>
              <a:rPr lang="pt-BR" altLang="pt-BR" sz="3100">
                <a:solidFill>
                  <a:srgbClr val="FFFFFF"/>
                </a:solidFill>
                <a:latin typeface="Lucida Sans Unicode" panose="020B0602030504020204" pitchFamily="34" charset="0"/>
              </a:rPr>
            </a:br>
            <a:r>
              <a:rPr lang="pt-BR" altLang="pt-BR" sz="2600">
                <a:solidFill>
                  <a:srgbClr val="FFFFFF"/>
                </a:solidFill>
                <a:latin typeface="Lucida Sans Unicode" panose="020B0602030504020204" pitchFamily="34" charset="0"/>
              </a:rPr>
              <a:t>Segundo nível</a:t>
            </a:r>
            <a:br>
              <a:rPr lang="pt-BR" altLang="pt-BR" sz="2600">
                <a:solidFill>
                  <a:srgbClr val="FFFFFF"/>
                </a:solidFill>
                <a:latin typeface="Lucida Sans Unicode" panose="020B0602030504020204" pitchFamily="34" charset="0"/>
              </a:rPr>
            </a:br>
            <a:r>
              <a:rPr lang="pt-BR" altLang="pt-BR" sz="2200">
                <a:solidFill>
                  <a:srgbClr val="FFFFFF"/>
                </a:solidFill>
                <a:latin typeface="Lucida Sans Unicode" panose="020B0602030504020204" pitchFamily="34" charset="0"/>
              </a:rPr>
              <a:t>Terceiro nível</a:t>
            </a:r>
            <a:br>
              <a:rPr lang="pt-BR" altLang="pt-BR" sz="2200">
                <a:solidFill>
                  <a:srgbClr val="FFFFFF"/>
                </a:solidFill>
                <a:latin typeface="Lucida Sans Unicode" panose="020B0602030504020204" pitchFamily="34" charset="0"/>
              </a:rPr>
            </a:br>
            <a:r>
              <a:rPr lang="pt-BR" altLang="pt-BR" sz="2000">
                <a:solidFill>
                  <a:srgbClr val="FFFFFF"/>
                </a:solidFill>
                <a:latin typeface="Lucida Sans Unicode" panose="020B0602030504020204" pitchFamily="34" charset="0"/>
              </a:rPr>
              <a:t>Quarto nível</a:t>
            </a:r>
            <a:br>
              <a:rPr lang="pt-BR" altLang="pt-BR" sz="2000">
                <a:solidFill>
                  <a:srgbClr val="FFFFFF"/>
                </a:solidFill>
                <a:latin typeface="Lucida Sans Unicode" panose="020B0602030504020204" pitchFamily="34" charset="0"/>
              </a:rPr>
            </a:br>
            <a:r>
              <a:rPr lang="pt-BR" altLang="pt-BR" sz="2000">
                <a:solidFill>
                  <a:srgbClr val="FFFFFF"/>
                </a:solidFill>
                <a:latin typeface="Lucida Sans Unicode" panose="020B0602030504020204" pitchFamily="34" charset="0"/>
              </a:rPr>
              <a:t>Quinto nível</a:t>
            </a:r>
          </a:p>
        </p:txBody>
      </p:sp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7415213" y="7062788"/>
            <a:ext cx="21161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7417" name="Text Box 8"/>
          <p:cNvSpPr txBox="1">
            <a:spLocks noChangeArrowheads="1"/>
          </p:cNvSpPr>
          <p:nvPr/>
        </p:nvSpPr>
        <p:spPr bwMode="auto">
          <a:xfrm>
            <a:off x="4829175" y="7062788"/>
            <a:ext cx="25923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9532938" y="7062788"/>
            <a:ext cx="39528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defRPr sz="1100" smtClean="0">
                <a:solidFill>
                  <a:srgbClr val="FFFFFF"/>
                </a:solidFill>
                <a:latin typeface="Lucida Sans Unicode" panose="020B060203050402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0462ADFB-97E0-4D0E-B45E-A432AB6D0F3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503238" y="303213"/>
            <a:ext cx="907256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4500" b="1">
                <a:solidFill>
                  <a:srgbClr val="DEF5F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anose="020B0602030504020204" pitchFamily="34" charset="0"/>
              </a:rPr>
              <a:t>Clique para editar o estilo do título mestre</a:t>
            </a:r>
          </a:p>
        </p:txBody>
      </p:sp>
      <p:sp>
        <p:nvSpPr>
          <p:cNvPr id="17420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4625" cy="437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4625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5964238"/>
            <a:ext cx="44465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6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03238" y="1592263"/>
            <a:ext cx="4454525" cy="434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/>
          <a:lstStyle>
            <a:lvl1pPr marL="798513" indent="-557213"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38"/>
              </a:spcBef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  <a:defRPr/>
            </a:pPr>
            <a:r>
              <a:rPr lang="pt-BR" altLang="pt-BR" sz="2600">
                <a:latin typeface="Lucida Sans Unicode" panose="020B0602030504020204" pitchFamily="34" charset="0"/>
              </a:rPr>
              <a:t>Clique para editar os estilos do texto mestre</a:t>
            </a:r>
            <a:br>
              <a:rPr lang="pt-BR" altLang="pt-BR" sz="2600">
                <a:latin typeface="Lucida Sans Unicode" panose="020B0602030504020204" pitchFamily="34" charset="0"/>
              </a:rPr>
            </a:br>
            <a:r>
              <a:rPr lang="pt-BR" altLang="pt-BR" sz="2200">
                <a:latin typeface="Lucida Sans Unicode" panose="020B0602030504020204" pitchFamily="34" charset="0"/>
              </a:rPr>
              <a:t>Segundo nível</a:t>
            </a:r>
            <a:br>
              <a:rPr lang="pt-BR" altLang="pt-BR" sz="2200">
                <a:latin typeface="Lucida Sans Unicode" panose="020B0602030504020204" pitchFamily="34" charset="0"/>
              </a:rPr>
            </a:br>
            <a:r>
              <a:rPr lang="pt-BR" altLang="pt-BR" sz="2000">
                <a:latin typeface="Lucida Sans Unicode" panose="020B0602030504020204" pitchFamily="34" charset="0"/>
              </a:rPr>
              <a:t>Terceiro nível</a:t>
            </a:r>
            <a:br>
              <a:rPr lang="pt-BR" altLang="pt-BR" sz="2000">
                <a:latin typeface="Lucida Sans Unicode" panose="020B0602030504020204" pitchFamily="34" charset="0"/>
              </a:rPr>
            </a:br>
            <a:r>
              <a:rPr lang="pt-BR" altLang="pt-BR">
                <a:latin typeface="Lucida Sans Unicode" panose="020B0602030504020204" pitchFamily="34" charset="0"/>
              </a:rPr>
              <a:t>Quarto nível</a:t>
            </a:r>
            <a:br>
              <a:rPr lang="pt-BR" altLang="pt-BR">
                <a:latin typeface="Lucida Sans Unicode" panose="020B0602030504020204" pitchFamily="34" charset="0"/>
              </a:rPr>
            </a:br>
            <a:r>
              <a:rPr lang="pt-BR" altLang="pt-BR">
                <a:latin typeface="Lucida Sans Unicode" panose="020B0602030504020204" pitchFamily="34" charset="0"/>
              </a:rPr>
              <a:t>Quinto nível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121275" y="1592263"/>
            <a:ext cx="4456113" cy="434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/>
          <a:lstStyle>
            <a:lvl1pPr marL="798513" indent="-557213"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  <a:defRPr/>
            </a:pPr>
            <a:r>
              <a:rPr lang="pt-BR" altLang="pt-BR" sz="2600">
                <a:latin typeface="Lucida Sans Unicode" panose="020B0602030504020204" pitchFamily="34" charset="0"/>
              </a:rPr>
              <a:t>Clique para editar os estilos do texto mestre</a:t>
            </a:r>
            <a:br>
              <a:rPr lang="pt-BR" altLang="pt-BR" sz="2600">
                <a:latin typeface="Lucida Sans Unicode" panose="020B0602030504020204" pitchFamily="34" charset="0"/>
              </a:rPr>
            </a:br>
            <a:r>
              <a:rPr lang="pt-BR" altLang="pt-BR" sz="2200">
                <a:latin typeface="Lucida Sans Unicode" panose="020B0602030504020204" pitchFamily="34" charset="0"/>
              </a:rPr>
              <a:t>Segundo nível</a:t>
            </a:r>
            <a:br>
              <a:rPr lang="pt-BR" altLang="pt-BR" sz="2200">
                <a:latin typeface="Lucida Sans Unicode" panose="020B0602030504020204" pitchFamily="34" charset="0"/>
              </a:rPr>
            </a:br>
            <a:r>
              <a:rPr lang="pt-BR" altLang="pt-BR" sz="2000">
                <a:latin typeface="Lucida Sans Unicode" panose="020B0602030504020204" pitchFamily="34" charset="0"/>
              </a:rPr>
              <a:t>Terceiro nível</a:t>
            </a:r>
            <a:br>
              <a:rPr lang="pt-BR" altLang="pt-BR" sz="2000">
                <a:latin typeface="Lucida Sans Unicode" panose="020B0602030504020204" pitchFamily="34" charset="0"/>
              </a:rPr>
            </a:br>
            <a:r>
              <a:rPr lang="pt-BR" altLang="pt-BR">
                <a:latin typeface="Lucida Sans Unicode" panose="020B0602030504020204" pitchFamily="34" charset="0"/>
              </a:rPr>
              <a:t>Quarto nível</a:t>
            </a:r>
            <a:br>
              <a:rPr lang="pt-BR" altLang="pt-BR">
                <a:latin typeface="Lucida Sans Unicode" panose="020B0602030504020204" pitchFamily="34" charset="0"/>
              </a:rPr>
            </a:br>
            <a:r>
              <a:rPr lang="pt-BR" altLang="pt-BR">
                <a:latin typeface="Lucida Sans Unicode" panose="020B0602030504020204" pitchFamily="34" charset="0"/>
              </a:rPr>
              <a:t>Quinto nível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7415213" y="7062788"/>
            <a:ext cx="21161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4829175" y="7062788"/>
            <a:ext cx="25923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9532938" y="7062788"/>
            <a:ext cx="39528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defRPr sz="1100" smtClean="0">
                <a:solidFill>
                  <a:srgbClr val="000000"/>
                </a:solidFill>
                <a:latin typeface="Lucida Sans Unicode" panose="020B060203050402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A58656F1-F53F-4221-A313-1B0DFA4E56E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reeform 1"/>
          <p:cNvSpPr>
            <a:spLocks noChangeArrowheads="1"/>
          </p:cNvSpPr>
          <p:nvPr/>
        </p:nvSpPr>
        <p:spPr bwMode="auto">
          <a:xfrm>
            <a:off x="550863" y="6553200"/>
            <a:ext cx="5446712" cy="1014413"/>
          </a:xfrm>
          <a:custGeom>
            <a:avLst/>
            <a:gdLst>
              <a:gd name="T0" fmla="*/ 728 w 7485"/>
              <a:gd name="T1" fmla="*/ 6020 h 337"/>
              <a:gd name="T2" fmla="*/ 5446712 w 7485"/>
              <a:gd name="T3" fmla="*/ 1014413 h 337"/>
              <a:gd name="T4" fmla="*/ 4044466 w 7485"/>
              <a:gd name="T5" fmla="*/ 1014413 h 337"/>
              <a:gd name="T6" fmla="*/ 728 w 7485"/>
              <a:gd name="T7" fmla="*/ 3010 h 337"/>
              <a:gd name="T8" fmla="*/ 0 60000 65536"/>
              <a:gd name="T9" fmla="*/ 0 60000 65536"/>
              <a:gd name="T10" fmla="*/ 0 60000 65536"/>
              <a:gd name="T11" fmla="*/ 0 60000 65536"/>
              <a:gd name="T12" fmla="*/ 0 w 7485"/>
              <a:gd name="T13" fmla="*/ 0 h 337"/>
              <a:gd name="T14" fmla="*/ 7486 w 7485"/>
              <a:gd name="T15" fmla="*/ 338 h 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85" h="337">
                <a:moveTo>
                  <a:pt x="1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459" name="Freeform 2"/>
          <p:cNvSpPr>
            <a:spLocks noChangeArrowheads="1"/>
          </p:cNvSpPr>
          <p:nvPr/>
        </p:nvSpPr>
        <p:spPr bwMode="auto">
          <a:xfrm>
            <a:off x="534988" y="6546850"/>
            <a:ext cx="4068762" cy="1028700"/>
          </a:xfrm>
          <a:custGeom>
            <a:avLst/>
            <a:gdLst>
              <a:gd name="T0" fmla="*/ 728 w 5591"/>
              <a:gd name="T1" fmla="*/ 1749 h 588"/>
              <a:gd name="T2" fmla="*/ 4068762 w 5591"/>
              <a:gd name="T3" fmla="*/ 1023452 h 588"/>
              <a:gd name="T4" fmla="*/ 3212947 w 5591"/>
              <a:gd name="T5" fmla="*/ 1028700 h 588"/>
              <a:gd name="T6" fmla="*/ 8733 w 5591"/>
              <a:gd name="T7" fmla="*/ 6998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2 w 5591"/>
              <a:gd name="T15" fmla="*/ 589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1" y="1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460" name="Freeform 3"/>
          <p:cNvSpPr>
            <a:spLocks noChangeArrowheads="1"/>
          </p:cNvSpPr>
          <p:nvPr/>
        </p:nvSpPr>
        <p:spPr bwMode="auto">
          <a:xfrm>
            <a:off x="-6350" y="6383338"/>
            <a:ext cx="3751263" cy="1192212"/>
          </a:xfrm>
          <a:custGeom>
            <a:avLst/>
            <a:gdLst>
              <a:gd name="T0" fmla="*/ 174 w 21600"/>
              <a:gd name="T1" fmla="*/ 1192212 h 21600"/>
              <a:gd name="T2" fmla="*/ 174 w 21600"/>
              <a:gd name="T3" fmla="*/ 55 h 21600"/>
              <a:gd name="T4" fmla="*/ 11803280 w 21600"/>
              <a:gd name="T5" fmla="*/ 1192212 h 21600"/>
              <a:gd name="T6" fmla="*/ 0 60000 65536"/>
              <a:gd name="T7" fmla="*/ 0 60000 65536"/>
              <a:gd name="T8" fmla="*/ 0 60000 65536"/>
              <a:gd name="T9" fmla="*/ 1800 w 21600"/>
              <a:gd name="T10" fmla="*/ 12599 h 21600"/>
              <a:gd name="T11" fmla="*/ 12599 w 21600"/>
              <a:gd name="T12" fmla="*/ 19799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" y="21600"/>
                </a:moveTo>
                <a:lnTo>
                  <a:pt x="1" y="1"/>
                </a:lnTo>
                <a:lnTo>
                  <a:pt x="67964" y="21600"/>
                </a:lnTo>
                <a:lnTo>
                  <a:pt x="1" y="21600"/>
                </a:lnTo>
                <a:close/>
              </a:path>
            </a:pathLst>
          </a:cu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19461" name="AutoShape 4"/>
          <p:cNvCxnSpPr>
            <a:cxnSpLocks noChangeShapeType="1"/>
          </p:cNvCxnSpPr>
          <p:nvPr/>
        </p:nvCxnSpPr>
        <p:spPr bwMode="auto">
          <a:xfrm>
            <a:off x="-9525" y="6380163"/>
            <a:ext cx="3754438" cy="1195387"/>
          </a:xfrm>
          <a:prstGeom prst="straightConnector1">
            <a:avLst/>
          </a:prstGeom>
          <a:noFill/>
          <a:ln w="12240">
            <a:solidFill>
              <a:srgbClr val="156D8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7415213" y="7062788"/>
            <a:ext cx="21161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4829175" y="7062788"/>
            <a:ext cx="25923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9532938" y="7062788"/>
            <a:ext cx="39528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defRPr sz="1100" smtClean="0">
                <a:solidFill>
                  <a:srgbClr val="FFFFFF"/>
                </a:solidFill>
                <a:latin typeface="Lucida Sans Unicode" panose="020B060203050402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9853247-2004-4040-A0CE-D7CBDACB373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19465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64625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19466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4625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347913"/>
            <a:ext cx="8561388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12888" y="4283075"/>
            <a:ext cx="70485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/>
          <a:lstStyle>
            <a:lvl1pPr algn="ctr"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57200" algn="ctr"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914400" algn="ctr"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371600" algn="ctr"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1828800" algn="ctr"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pt-BR"/>
              <a:t>Clique para adicionar texto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3443288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 smtClean="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35EEF63F-2413-4E0E-86E1-05C6527DBB5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reeform 1"/>
          <p:cNvSpPr>
            <a:spLocks noChangeArrowheads="1"/>
          </p:cNvSpPr>
          <p:nvPr/>
        </p:nvSpPr>
        <p:spPr bwMode="auto">
          <a:xfrm>
            <a:off x="550863" y="6553200"/>
            <a:ext cx="5446712" cy="1014413"/>
          </a:xfrm>
          <a:custGeom>
            <a:avLst/>
            <a:gdLst>
              <a:gd name="T0" fmla="*/ 728 w 7485"/>
              <a:gd name="T1" fmla="*/ 6020 h 337"/>
              <a:gd name="T2" fmla="*/ 5446712 w 7485"/>
              <a:gd name="T3" fmla="*/ 1014413 h 337"/>
              <a:gd name="T4" fmla="*/ 4044466 w 7485"/>
              <a:gd name="T5" fmla="*/ 1014413 h 337"/>
              <a:gd name="T6" fmla="*/ 728 w 7485"/>
              <a:gd name="T7" fmla="*/ 3010 h 337"/>
              <a:gd name="T8" fmla="*/ 0 60000 65536"/>
              <a:gd name="T9" fmla="*/ 0 60000 65536"/>
              <a:gd name="T10" fmla="*/ 0 60000 65536"/>
              <a:gd name="T11" fmla="*/ 0 60000 65536"/>
              <a:gd name="T12" fmla="*/ 0 w 7485"/>
              <a:gd name="T13" fmla="*/ 0 h 337"/>
              <a:gd name="T14" fmla="*/ 7486 w 7485"/>
              <a:gd name="T15" fmla="*/ 338 h 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85" h="337">
                <a:moveTo>
                  <a:pt x="1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483" name="Freeform 2"/>
          <p:cNvSpPr>
            <a:spLocks noChangeArrowheads="1"/>
          </p:cNvSpPr>
          <p:nvPr/>
        </p:nvSpPr>
        <p:spPr bwMode="auto">
          <a:xfrm>
            <a:off x="534988" y="6546850"/>
            <a:ext cx="4068762" cy="1028700"/>
          </a:xfrm>
          <a:custGeom>
            <a:avLst/>
            <a:gdLst>
              <a:gd name="T0" fmla="*/ 728 w 5591"/>
              <a:gd name="T1" fmla="*/ 1749 h 588"/>
              <a:gd name="T2" fmla="*/ 4068762 w 5591"/>
              <a:gd name="T3" fmla="*/ 1023452 h 588"/>
              <a:gd name="T4" fmla="*/ 3212947 w 5591"/>
              <a:gd name="T5" fmla="*/ 1028700 h 588"/>
              <a:gd name="T6" fmla="*/ 8733 w 5591"/>
              <a:gd name="T7" fmla="*/ 6998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2 w 5591"/>
              <a:gd name="T15" fmla="*/ 589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1" y="1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484" name="Freeform 3"/>
          <p:cNvSpPr>
            <a:spLocks noChangeArrowheads="1"/>
          </p:cNvSpPr>
          <p:nvPr/>
        </p:nvSpPr>
        <p:spPr bwMode="auto">
          <a:xfrm>
            <a:off x="-6350" y="6383338"/>
            <a:ext cx="3751263" cy="1192212"/>
          </a:xfrm>
          <a:custGeom>
            <a:avLst/>
            <a:gdLst>
              <a:gd name="T0" fmla="*/ 174 w 21600"/>
              <a:gd name="T1" fmla="*/ 1192212 h 21600"/>
              <a:gd name="T2" fmla="*/ 174 w 21600"/>
              <a:gd name="T3" fmla="*/ 55 h 21600"/>
              <a:gd name="T4" fmla="*/ 11803280 w 21600"/>
              <a:gd name="T5" fmla="*/ 1192212 h 21600"/>
              <a:gd name="T6" fmla="*/ 0 60000 65536"/>
              <a:gd name="T7" fmla="*/ 0 60000 65536"/>
              <a:gd name="T8" fmla="*/ 0 60000 65536"/>
              <a:gd name="T9" fmla="*/ 1800 w 21600"/>
              <a:gd name="T10" fmla="*/ 12599 h 21600"/>
              <a:gd name="T11" fmla="*/ 12599 w 21600"/>
              <a:gd name="T12" fmla="*/ 19799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" y="21600"/>
                </a:moveTo>
                <a:lnTo>
                  <a:pt x="1" y="1"/>
                </a:lnTo>
                <a:lnTo>
                  <a:pt x="67964" y="21600"/>
                </a:lnTo>
                <a:lnTo>
                  <a:pt x="1" y="21600"/>
                </a:lnTo>
                <a:close/>
              </a:path>
            </a:pathLst>
          </a:cu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20485" name="AutoShape 4"/>
          <p:cNvCxnSpPr>
            <a:cxnSpLocks noChangeShapeType="1"/>
          </p:cNvCxnSpPr>
          <p:nvPr/>
        </p:nvCxnSpPr>
        <p:spPr bwMode="auto">
          <a:xfrm>
            <a:off x="-9525" y="6380163"/>
            <a:ext cx="3754438" cy="1195387"/>
          </a:xfrm>
          <a:prstGeom prst="straightConnector1">
            <a:avLst/>
          </a:prstGeom>
          <a:noFill/>
          <a:ln w="12240">
            <a:solidFill>
              <a:srgbClr val="156D8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7415213" y="7062788"/>
            <a:ext cx="21161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4829175" y="7062788"/>
            <a:ext cx="25923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9532938" y="7062788"/>
            <a:ext cx="39528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defRPr sz="1100" smtClean="0">
                <a:solidFill>
                  <a:srgbClr val="000000"/>
                </a:solidFill>
                <a:latin typeface="Lucida Sans Unicode" panose="020B060203050402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BBD5D201-8ADD-441D-9F97-BB6BF55B9ED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20489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4625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20490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4625" cy="437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08063" y="5375275"/>
            <a:ext cx="82407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72038" y="5902325"/>
            <a:ext cx="4373562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008063" y="301625"/>
            <a:ext cx="8245475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/>
          <a:lstStyle>
            <a:lvl1pPr marL="798513" indent="-557213"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38"/>
              </a:spcBef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  <a:defRPr/>
            </a:pPr>
            <a:r>
              <a:rPr lang="pt-BR" altLang="pt-BR" sz="3500">
                <a:latin typeface="Lucida Sans Unicode" panose="020B0602030504020204" pitchFamily="34" charset="0"/>
              </a:rPr>
              <a:t>Clique para editar os estilos do texto mestre</a:t>
            </a:r>
            <a:br>
              <a:rPr lang="pt-BR" altLang="pt-BR" sz="3500">
                <a:latin typeface="Lucida Sans Unicode" panose="020B0602030504020204" pitchFamily="34" charset="0"/>
              </a:rPr>
            </a:br>
            <a:r>
              <a:rPr lang="pt-BR" altLang="pt-BR" sz="3100">
                <a:latin typeface="Lucida Sans Unicode" panose="020B0602030504020204" pitchFamily="34" charset="0"/>
              </a:rPr>
              <a:t>Segundo nível</a:t>
            </a:r>
            <a:br>
              <a:rPr lang="pt-BR" altLang="pt-BR" sz="3100">
                <a:latin typeface="Lucida Sans Unicode" panose="020B0602030504020204" pitchFamily="34" charset="0"/>
              </a:rPr>
            </a:br>
            <a:r>
              <a:rPr lang="pt-BR" altLang="pt-BR" sz="2600">
                <a:latin typeface="Lucida Sans Unicode" panose="020B0602030504020204" pitchFamily="34" charset="0"/>
              </a:rPr>
              <a:t>Terceiro nível</a:t>
            </a:r>
            <a:br>
              <a:rPr lang="pt-BR" altLang="pt-BR" sz="2600">
                <a:latin typeface="Lucida Sans Unicode" panose="020B0602030504020204" pitchFamily="34" charset="0"/>
              </a:rPr>
            </a:br>
            <a:r>
              <a:rPr lang="pt-BR" altLang="pt-BR" sz="2200">
                <a:latin typeface="Lucida Sans Unicode" panose="020B0602030504020204" pitchFamily="34" charset="0"/>
              </a:rPr>
              <a:t>Quarto nível</a:t>
            </a:r>
            <a:br>
              <a:rPr lang="pt-BR" altLang="pt-BR" sz="2200">
                <a:latin typeface="Lucida Sans Unicode" panose="020B0602030504020204" pitchFamily="34" charset="0"/>
              </a:rPr>
            </a:br>
            <a:r>
              <a:rPr lang="pt-BR" altLang="pt-BR" sz="2200">
                <a:latin typeface="Lucida Sans Unicode" panose="020B0602030504020204" pitchFamily="34" charset="0"/>
              </a:rPr>
              <a:t>Quinto nível</a:t>
            </a: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7415213" y="7062788"/>
            <a:ext cx="21161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4829175" y="7062788"/>
            <a:ext cx="25923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532938" y="7062788"/>
            <a:ext cx="39528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defRPr sz="1100" smtClean="0">
                <a:solidFill>
                  <a:srgbClr val="000000"/>
                </a:solidFill>
                <a:latin typeface="Lucida Sans Unicode" panose="020B060203050402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2AC5E051-6C68-43A4-8F6D-50246642944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6000750"/>
            <a:ext cx="7888287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2413" y="209550"/>
            <a:ext cx="9569450" cy="48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7415213" y="7062788"/>
            <a:ext cx="21161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4829175" y="7062788"/>
            <a:ext cx="25923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9532938" y="7062788"/>
            <a:ext cx="39528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defRPr sz="1100" smtClean="0">
                <a:solidFill>
                  <a:srgbClr val="FFFFFF"/>
                </a:solidFill>
                <a:latin typeface="Lucida Sans Unicode" panose="020B060203050402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571807DF-3AFF-48AE-87CE-9CBD9D01109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52413" y="5362575"/>
            <a:ext cx="89027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  <a:defRPr/>
            </a:pPr>
            <a:r>
              <a:rPr lang="pt-BR" altLang="pt-BR" sz="3300">
                <a:solidFill>
                  <a:srgbClr val="2DA2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anose="020B0602030504020204" pitchFamily="34" charset="0"/>
              </a:rPr>
              <a:t>Clique para editar o estilo do título mestre</a:t>
            </a:r>
          </a:p>
        </p:txBody>
      </p:sp>
      <p:sp>
        <p:nvSpPr>
          <p:cNvPr id="22536" name="Freeform 7"/>
          <p:cNvSpPr>
            <a:spLocks noChangeArrowheads="1"/>
          </p:cNvSpPr>
          <p:nvPr/>
        </p:nvSpPr>
        <p:spPr bwMode="auto">
          <a:xfrm>
            <a:off x="550863" y="6553200"/>
            <a:ext cx="5446712" cy="1014413"/>
          </a:xfrm>
          <a:custGeom>
            <a:avLst/>
            <a:gdLst>
              <a:gd name="T0" fmla="*/ 728 w 7485"/>
              <a:gd name="T1" fmla="*/ 6020 h 337"/>
              <a:gd name="T2" fmla="*/ 5446712 w 7485"/>
              <a:gd name="T3" fmla="*/ 1014413 h 337"/>
              <a:gd name="T4" fmla="*/ 4044466 w 7485"/>
              <a:gd name="T5" fmla="*/ 1014413 h 337"/>
              <a:gd name="T6" fmla="*/ 728 w 7485"/>
              <a:gd name="T7" fmla="*/ 3010 h 337"/>
              <a:gd name="T8" fmla="*/ 0 60000 65536"/>
              <a:gd name="T9" fmla="*/ 0 60000 65536"/>
              <a:gd name="T10" fmla="*/ 0 60000 65536"/>
              <a:gd name="T11" fmla="*/ 0 60000 65536"/>
              <a:gd name="T12" fmla="*/ 0 w 7485"/>
              <a:gd name="T13" fmla="*/ 0 h 337"/>
              <a:gd name="T14" fmla="*/ 7486 w 7485"/>
              <a:gd name="T15" fmla="*/ 338 h 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85" h="337">
                <a:moveTo>
                  <a:pt x="1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7" name="Freeform 8"/>
          <p:cNvSpPr>
            <a:spLocks noChangeArrowheads="1"/>
          </p:cNvSpPr>
          <p:nvPr/>
        </p:nvSpPr>
        <p:spPr bwMode="auto">
          <a:xfrm>
            <a:off x="534988" y="6546850"/>
            <a:ext cx="4068762" cy="1028700"/>
          </a:xfrm>
          <a:custGeom>
            <a:avLst/>
            <a:gdLst>
              <a:gd name="T0" fmla="*/ 728 w 5591"/>
              <a:gd name="T1" fmla="*/ 1749 h 588"/>
              <a:gd name="T2" fmla="*/ 4068762 w 5591"/>
              <a:gd name="T3" fmla="*/ 1023452 h 588"/>
              <a:gd name="T4" fmla="*/ 3212947 w 5591"/>
              <a:gd name="T5" fmla="*/ 1028700 h 588"/>
              <a:gd name="T6" fmla="*/ 8733 w 5591"/>
              <a:gd name="T7" fmla="*/ 6998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2 w 5591"/>
              <a:gd name="T15" fmla="*/ 589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1" y="1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8" name="Freeform 9"/>
          <p:cNvSpPr>
            <a:spLocks noChangeArrowheads="1"/>
          </p:cNvSpPr>
          <p:nvPr/>
        </p:nvSpPr>
        <p:spPr bwMode="auto">
          <a:xfrm>
            <a:off x="-6350" y="6383338"/>
            <a:ext cx="3751263" cy="1192212"/>
          </a:xfrm>
          <a:custGeom>
            <a:avLst/>
            <a:gdLst>
              <a:gd name="T0" fmla="*/ 174 w 21600"/>
              <a:gd name="T1" fmla="*/ 1192212 h 21600"/>
              <a:gd name="T2" fmla="*/ 174 w 21600"/>
              <a:gd name="T3" fmla="*/ 55 h 21600"/>
              <a:gd name="T4" fmla="*/ 11803280 w 21600"/>
              <a:gd name="T5" fmla="*/ 1192212 h 21600"/>
              <a:gd name="T6" fmla="*/ 0 60000 65536"/>
              <a:gd name="T7" fmla="*/ 0 60000 65536"/>
              <a:gd name="T8" fmla="*/ 0 60000 65536"/>
              <a:gd name="T9" fmla="*/ 1800 w 21600"/>
              <a:gd name="T10" fmla="*/ 12599 h 21600"/>
              <a:gd name="T11" fmla="*/ 12599 w 21600"/>
              <a:gd name="T12" fmla="*/ 19799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" y="21600"/>
                </a:moveTo>
                <a:lnTo>
                  <a:pt x="1" y="1"/>
                </a:lnTo>
                <a:lnTo>
                  <a:pt x="67964" y="21600"/>
                </a:lnTo>
                <a:lnTo>
                  <a:pt x="1" y="21600"/>
                </a:lnTo>
                <a:close/>
              </a:path>
            </a:pathLst>
          </a:cu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22539" name="AutoShape 10"/>
          <p:cNvCxnSpPr>
            <a:cxnSpLocks noChangeShapeType="1"/>
          </p:cNvCxnSpPr>
          <p:nvPr/>
        </p:nvCxnSpPr>
        <p:spPr bwMode="auto">
          <a:xfrm>
            <a:off x="-9525" y="6380163"/>
            <a:ext cx="3754438" cy="1195387"/>
          </a:xfrm>
          <a:prstGeom prst="straightConnector1">
            <a:avLst/>
          </a:prstGeom>
          <a:noFill/>
          <a:ln w="12240">
            <a:solidFill>
              <a:srgbClr val="156D8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2540" name="Freeform 11"/>
          <p:cNvSpPr>
            <a:spLocks noChangeArrowheads="1"/>
          </p:cNvSpPr>
          <p:nvPr/>
        </p:nvSpPr>
        <p:spPr bwMode="auto">
          <a:xfrm>
            <a:off x="9551988" y="5499100"/>
            <a:ext cx="201612" cy="252413"/>
          </a:xfrm>
          <a:custGeom>
            <a:avLst/>
            <a:gdLst>
              <a:gd name="T0" fmla="*/ 9 w 21600"/>
              <a:gd name="T1" fmla="*/ 12 h 21600"/>
              <a:gd name="T2" fmla="*/ -90875 w 21600"/>
              <a:gd name="T3" fmla="*/ 12 h 21600"/>
              <a:gd name="T4" fmla="*/ 201612 w 21600"/>
              <a:gd name="T5" fmla="*/ 158027 h 21600"/>
              <a:gd name="T6" fmla="*/ -90875 w 21600"/>
              <a:gd name="T7" fmla="*/ 316030 h 21600"/>
              <a:gd name="T8" fmla="*/ 9 w 21600"/>
              <a:gd name="T9" fmla="*/ 316030 h 21600"/>
              <a:gd name="T10" fmla="*/ 292487 w 21600"/>
              <a:gd name="T11" fmla="*/ 15802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 w 21600"/>
              <a:gd name="T19" fmla="*/ 1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" y="1"/>
                </a:moveTo>
                <a:lnTo>
                  <a:pt x="-9736" y="1"/>
                </a:lnTo>
                <a:lnTo>
                  <a:pt x="21600" y="13523"/>
                </a:lnTo>
                <a:lnTo>
                  <a:pt x="-9736" y="27044"/>
                </a:lnTo>
                <a:lnTo>
                  <a:pt x="1" y="27044"/>
                </a:lnTo>
                <a:lnTo>
                  <a:pt x="31336" y="13523"/>
                </a:lnTo>
                <a:lnTo>
                  <a:pt x="1" y="1"/>
                </a:lnTo>
                <a:close/>
              </a:path>
            </a:pathLst>
          </a:custGeom>
          <a:gradFill rotWithShape="0">
            <a:gsLst>
              <a:gs pos="0">
                <a:srgbClr val="50B8DA"/>
              </a:gs>
              <a:gs pos="100000">
                <a:srgbClr val="1389A6"/>
              </a:gs>
            </a:gsLst>
            <a:lin ang="5400000" scaled="1"/>
          </a:gradFill>
          <a:ln w="3240" cap="flat">
            <a:solidFill>
              <a:srgbClr val="1E768C"/>
            </a:solidFill>
            <a:round/>
            <a:headEnd/>
            <a:tailEnd/>
          </a:ln>
          <a:effectLst>
            <a:outerShdw dist="25560" dir="5400000" algn="ctr" rotWithShape="0">
              <a:srgbClr val="000000">
                <a:alpha val="46030"/>
              </a:srgb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41" name="Freeform 12"/>
          <p:cNvSpPr>
            <a:spLocks noChangeArrowheads="1"/>
          </p:cNvSpPr>
          <p:nvPr/>
        </p:nvSpPr>
        <p:spPr bwMode="auto">
          <a:xfrm>
            <a:off x="9345613" y="5499100"/>
            <a:ext cx="201612" cy="252413"/>
          </a:xfrm>
          <a:custGeom>
            <a:avLst/>
            <a:gdLst>
              <a:gd name="T0" fmla="*/ 9 w 21600"/>
              <a:gd name="T1" fmla="*/ 12 h 21600"/>
              <a:gd name="T2" fmla="*/ -90875 w 21600"/>
              <a:gd name="T3" fmla="*/ 12 h 21600"/>
              <a:gd name="T4" fmla="*/ 201612 w 21600"/>
              <a:gd name="T5" fmla="*/ 158027 h 21600"/>
              <a:gd name="T6" fmla="*/ -90875 w 21600"/>
              <a:gd name="T7" fmla="*/ 316030 h 21600"/>
              <a:gd name="T8" fmla="*/ 9 w 21600"/>
              <a:gd name="T9" fmla="*/ 316030 h 21600"/>
              <a:gd name="T10" fmla="*/ 292487 w 21600"/>
              <a:gd name="T11" fmla="*/ 15802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 w 21600"/>
              <a:gd name="T19" fmla="*/ 1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" y="1"/>
                </a:moveTo>
                <a:lnTo>
                  <a:pt x="-9736" y="1"/>
                </a:lnTo>
                <a:lnTo>
                  <a:pt x="21600" y="13523"/>
                </a:lnTo>
                <a:lnTo>
                  <a:pt x="-9736" y="27044"/>
                </a:lnTo>
                <a:lnTo>
                  <a:pt x="1" y="27044"/>
                </a:lnTo>
                <a:lnTo>
                  <a:pt x="31336" y="13523"/>
                </a:lnTo>
                <a:lnTo>
                  <a:pt x="1" y="1"/>
                </a:lnTo>
                <a:close/>
              </a:path>
            </a:pathLst>
          </a:custGeom>
          <a:gradFill rotWithShape="0">
            <a:gsLst>
              <a:gs pos="0">
                <a:srgbClr val="50B8DA"/>
              </a:gs>
              <a:gs pos="100000">
                <a:srgbClr val="1389A6"/>
              </a:gs>
            </a:gsLst>
            <a:lin ang="5400000" scaled="1"/>
          </a:gradFill>
          <a:ln w="3240" cap="flat">
            <a:solidFill>
              <a:srgbClr val="1E768C"/>
            </a:solidFill>
            <a:round/>
            <a:headEnd/>
            <a:tailEnd/>
          </a:ln>
          <a:effectLst>
            <a:outerShdw dist="25560" dir="5400000" algn="ctr" rotWithShape="0">
              <a:srgbClr val="000000">
                <a:alpha val="46030"/>
              </a:srgbClr>
            </a:outerShdw>
          </a:effectLst>
        </p:spPr>
        <p:txBody>
          <a:bodyPr wrap="none" anchor="ctr"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reeform 1"/>
          <p:cNvSpPr>
            <a:spLocks noChangeArrowheads="1"/>
          </p:cNvSpPr>
          <p:nvPr/>
        </p:nvSpPr>
        <p:spPr bwMode="auto">
          <a:xfrm>
            <a:off x="550863" y="6553200"/>
            <a:ext cx="5446712" cy="1014413"/>
          </a:xfrm>
          <a:custGeom>
            <a:avLst/>
            <a:gdLst>
              <a:gd name="T0" fmla="*/ 728 w 7485"/>
              <a:gd name="T1" fmla="*/ 6020 h 337"/>
              <a:gd name="T2" fmla="*/ 5446712 w 7485"/>
              <a:gd name="T3" fmla="*/ 1014413 h 337"/>
              <a:gd name="T4" fmla="*/ 4044466 w 7485"/>
              <a:gd name="T5" fmla="*/ 1014413 h 337"/>
              <a:gd name="T6" fmla="*/ 728 w 7485"/>
              <a:gd name="T7" fmla="*/ 3010 h 337"/>
              <a:gd name="T8" fmla="*/ 0 60000 65536"/>
              <a:gd name="T9" fmla="*/ 0 60000 65536"/>
              <a:gd name="T10" fmla="*/ 0 60000 65536"/>
              <a:gd name="T11" fmla="*/ 0 60000 65536"/>
              <a:gd name="T12" fmla="*/ 0 w 7485"/>
              <a:gd name="T13" fmla="*/ 0 h 337"/>
              <a:gd name="T14" fmla="*/ 7486 w 7485"/>
              <a:gd name="T15" fmla="*/ 338 h 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85" h="337">
                <a:moveTo>
                  <a:pt x="1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55" name="Freeform 2"/>
          <p:cNvSpPr>
            <a:spLocks noChangeArrowheads="1"/>
          </p:cNvSpPr>
          <p:nvPr/>
        </p:nvSpPr>
        <p:spPr bwMode="auto">
          <a:xfrm>
            <a:off x="534988" y="6546850"/>
            <a:ext cx="4068762" cy="1028700"/>
          </a:xfrm>
          <a:custGeom>
            <a:avLst/>
            <a:gdLst>
              <a:gd name="T0" fmla="*/ 728 w 5591"/>
              <a:gd name="T1" fmla="*/ 1749 h 588"/>
              <a:gd name="T2" fmla="*/ 4068762 w 5591"/>
              <a:gd name="T3" fmla="*/ 1023452 h 588"/>
              <a:gd name="T4" fmla="*/ 3212947 w 5591"/>
              <a:gd name="T5" fmla="*/ 1028700 h 588"/>
              <a:gd name="T6" fmla="*/ 8733 w 5591"/>
              <a:gd name="T7" fmla="*/ 6998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2 w 5591"/>
              <a:gd name="T15" fmla="*/ 589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1" y="1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56" name="Freeform 3"/>
          <p:cNvSpPr>
            <a:spLocks noChangeArrowheads="1"/>
          </p:cNvSpPr>
          <p:nvPr/>
        </p:nvSpPr>
        <p:spPr bwMode="auto">
          <a:xfrm>
            <a:off x="-6350" y="6383338"/>
            <a:ext cx="3751263" cy="1192212"/>
          </a:xfrm>
          <a:custGeom>
            <a:avLst/>
            <a:gdLst>
              <a:gd name="T0" fmla="*/ 174 w 21600"/>
              <a:gd name="T1" fmla="*/ 1192212 h 21600"/>
              <a:gd name="T2" fmla="*/ 174 w 21600"/>
              <a:gd name="T3" fmla="*/ 55 h 21600"/>
              <a:gd name="T4" fmla="*/ 11803280 w 21600"/>
              <a:gd name="T5" fmla="*/ 1192212 h 21600"/>
              <a:gd name="T6" fmla="*/ 0 60000 65536"/>
              <a:gd name="T7" fmla="*/ 0 60000 65536"/>
              <a:gd name="T8" fmla="*/ 0 60000 65536"/>
              <a:gd name="T9" fmla="*/ 1800 w 21600"/>
              <a:gd name="T10" fmla="*/ 12599 h 21600"/>
              <a:gd name="T11" fmla="*/ 12599 w 21600"/>
              <a:gd name="T12" fmla="*/ 19799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" y="21600"/>
                </a:moveTo>
                <a:lnTo>
                  <a:pt x="1" y="1"/>
                </a:lnTo>
                <a:lnTo>
                  <a:pt x="67964" y="21600"/>
                </a:lnTo>
                <a:lnTo>
                  <a:pt x="1" y="21600"/>
                </a:lnTo>
                <a:close/>
              </a:path>
            </a:pathLst>
          </a:cu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23557" name="AutoShape 4"/>
          <p:cNvCxnSpPr>
            <a:cxnSpLocks noChangeShapeType="1"/>
          </p:cNvCxnSpPr>
          <p:nvPr/>
        </p:nvCxnSpPr>
        <p:spPr bwMode="auto">
          <a:xfrm>
            <a:off x="-9525" y="6380163"/>
            <a:ext cx="3754438" cy="1195387"/>
          </a:xfrm>
          <a:prstGeom prst="straightConnector1">
            <a:avLst/>
          </a:prstGeom>
          <a:noFill/>
          <a:ln w="12240">
            <a:solidFill>
              <a:srgbClr val="156D8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355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64625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2355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633538"/>
            <a:ext cx="9064625" cy="482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7415213" y="7062788"/>
            <a:ext cx="21161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4829175" y="7062788"/>
            <a:ext cx="25923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9532938" y="7062788"/>
            <a:ext cx="39528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defRPr sz="1100" smtClean="0">
                <a:solidFill>
                  <a:srgbClr val="000000"/>
                </a:solidFill>
                <a:latin typeface="Lucida Sans Unicode" panose="020B060203050402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220967BF-FB04-4D69-9526-E961A595AB4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1"/>
          <p:cNvSpPr>
            <a:spLocks noChangeArrowheads="1"/>
          </p:cNvSpPr>
          <p:nvPr/>
        </p:nvSpPr>
        <p:spPr bwMode="auto">
          <a:xfrm>
            <a:off x="550863" y="6553200"/>
            <a:ext cx="5446712" cy="1014413"/>
          </a:xfrm>
          <a:custGeom>
            <a:avLst/>
            <a:gdLst>
              <a:gd name="T0" fmla="*/ 728 w 7485"/>
              <a:gd name="T1" fmla="*/ 6020 h 337"/>
              <a:gd name="T2" fmla="*/ 5446712 w 7485"/>
              <a:gd name="T3" fmla="*/ 1014413 h 337"/>
              <a:gd name="T4" fmla="*/ 4044466 w 7485"/>
              <a:gd name="T5" fmla="*/ 1014413 h 337"/>
              <a:gd name="T6" fmla="*/ 728 w 7485"/>
              <a:gd name="T7" fmla="*/ 3010 h 337"/>
              <a:gd name="T8" fmla="*/ 0 60000 65536"/>
              <a:gd name="T9" fmla="*/ 0 60000 65536"/>
              <a:gd name="T10" fmla="*/ 0 60000 65536"/>
              <a:gd name="T11" fmla="*/ 0 60000 65536"/>
              <a:gd name="T12" fmla="*/ 0 w 7485"/>
              <a:gd name="T13" fmla="*/ 0 h 337"/>
              <a:gd name="T14" fmla="*/ 7486 w 7485"/>
              <a:gd name="T15" fmla="*/ 338 h 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85" h="337">
                <a:moveTo>
                  <a:pt x="1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79" name="Freeform 2"/>
          <p:cNvSpPr>
            <a:spLocks noChangeArrowheads="1"/>
          </p:cNvSpPr>
          <p:nvPr/>
        </p:nvSpPr>
        <p:spPr bwMode="auto">
          <a:xfrm>
            <a:off x="534988" y="6546850"/>
            <a:ext cx="4068762" cy="1028700"/>
          </a:xfrm>
          <a:custGeom>
            <a:avLst/>
            <a:gdLst>
              <a:gd name="T0" fmla="*/ 728 w 5591"/>
              <a:gd name="T1" fmla="*/ 1749 h 588"/>
              <a:gd name="T2" fmla="*/ 4068762 w 5591"/>
              <a:gd name="T3" fmla="*/ 1023452 h 588"/>
              <a:gd name="T4" fmla="*/ 3212947 w 5591"/>
              <a:gd name="T5" fmla="*/ 1028700 h 588"/>
              <a:gd name="T6" fmla="*/ 8733 w 5591"/>
              <a:gd name="T7" fmla="*/ 6998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2 w 5591"/>
              <a:gd name="T15" fmla="*/ 589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1" y="1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80" name="Freeform 3"/>
          <p:cNvSpPr>
            <a:spLocks noChangeArrowheads="1"/>
          </p:cNvSpPr>
          <p:nvPr/>
        </p:nvSpPr>
        <p:spPr bwMode="auto">
          <a:xfrm>
            <a:off x="-6350" y="6383338"/>
            <a:ext cx="3751263" cy="1192212"/>
          </a:xfrm>
          <a:custGeom>
            <a:avLst/>
            <a:gdLst>
              <a:gd name="T0" fmla="*/ 174 w 21600"/>
              <a:gd name="T1" fmla="*/ 1192212 h 21600"/>
              <a:gd name="T2" fmla="*/ 174 w 21600"/>
              <a:gd name="T3" fmla="*/ 55 h 21600"/>
              <a:gd name="T4" fmla="*/ 11803280 w 21600"/>
              <a:gd name="T5" fmla="*/ 1192212 h 21600"/>
              <a:gd name="T6" fmla="*/ 0 60000 65536"/>
              <a:gd name="T7" fmla="*/ 0 60000 65536"/>
              <a:gd name="T8" fmla="*/ 0 60000 65536"/>
              <a:gd name="T9" fmla="*/ 1800 w 21600"/>
              <a:gd name="T10" fmla="*/ 12599 h 21600"/>
              <a:gd name="T11" fmla="*/ 12599 w 21600"/>
              <a:gd name="T12" fmla="*/ 19799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" y="21600"/>
                </a:moveTo>
                <a:lnTo>
                  <a:pt x="1" y="1"/>
                </a:lnTo>
                <a:lnTo>
                  <a:pt x="67964" y="21600"/>
                </a:lnTo>
                <a:lnTo>
                  <a:pt x="1" y="21600"/>
                </a:lnTo>
                <a:close/>
              </a:path>
            </a:pathLst>
          </a:cu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24581" name="AutoShape 4"/>
          <p:cNvCxnSpPr>
            <a:cxnSpLocks noChangeShapeType="1"/>
          </p:cNvCxnSpPr>
          <p:nvPr/>
        </p:nvCxnSpPr>
        <p:spPr bwMode="auto">
          <a:xfrm>
            <a:off x="-9525" y="6380163"/>
            <a:ext cx="3754438" cy="1195387"/>
          </a:xfrm>
          <a:prstGeom prst="straightConnector1">
            <a:avLst/>
          </a:prstGeom>
          <a:noFill/>
          <a:ln w="12240">
            <a:solidFill>
              <a:srgbClr val="156D8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58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545388" y="303213"/>
            <a:ext cx="1951037" cy="615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2458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303213"/>
            <a:ext cx="6964362" cy="615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7415213" y="7062788"/>
            <a:ext cx="21161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4585" name="Text Box 8"/>
          <p:cNvSpPr txBox="1">
            <a:spLocks noChangeArrowheads="1"/>
          </p:cNvSpPr>
          <p:nvPr/>
        </p:nvSpPr>
        <p:spPr bwMode="auto">
          <a:xfrm>
            <a:off x="4829175" y="7062788"/>
            <a:ext cx="25923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9532938" y="7062788"/>
            <a:ext cx="39528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defRPr sz="1100" smtClean="0">
                <a:solidFill>
                  <a:srgbClr val="000000"/>
                </a:solidFill>
                <a:latin typeface="Lucida Sans Unicode" panose="020B060203050402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61CEF858-7101-4D7D-BC56-85ECB397720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reeform 1"/>
          <p:cNvSpPr>
            <a:spLocks noChangeArrowheads="1"/>
          </p:cNvSpPr>
          <p:nvPr/>
        </p:nvSpPr>
        <p:spPr bwMode="auto">
          <a:xfrm>
            <a:off x="550863" y="6553200"/>
            <a:ext cx="5446712" cy="1014413"/>
          </a:xfrm>
          <a:custGeom>
            <a:avLst/>
            <a:gdLst>
              <a:gd name="T0" fmla="*/ 728 w 7485"/>
              <a:gd name="T1" fmla="*/ 6020 h 337"/>
              <a:gd name="T2" fmla="*/ 5446712 w 7485"/>
              <a:gd name="T3" fmla="*/ 1014413 h 337"/>
              <a:gd name="T4" fmla="*/ 4044466 w 7485"/>
              <a:gd name="T5" fmla="*/ 1014413 h 337"/>
              <a:gd name="T6" fmla="*/ 728 w 7485"/>
              <a:gd name="T7" fmla="*/ 3010 h 337"/>
              <a:gd name="T8" fmla="*/ 0 60000 65536"/>
              <a:gd name="T9" fmla="*/ 0 60000 65536"/>
              <a:gd name="T10" fmla="*/ 0 60000 65536"/>
              <a:gd name="T11" fmla="*/ 0 60000 65536"/>
              <a:gd name="T12" fmla="*/ 0 w 7485"/>
              <a:gd name="T13" fmla="*/ 0 h 337"/>
              <a:gd name="T14" fmla="*/ 7486 w 7485"/>
              <a:gd name="T15" fmla="*/ 338 h 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85" h="337">
                <a:moveTo>
                  <a:pt x="1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5603" name="Freeform 2"/>
          <p:cNvSpPr>
            <a:spLocks noChangeArrowheads="1"/>
          </p:cNvSpPr>
          <p:nvPr/>
        </p:nvSpPr>
        <p:spPr bwMode="auto">
          <a:xfrm>
            <a:off x="534988" y="6546850"/>
            <a:ext cx="4068762" cy="1028700"/>
          </a:xfrm>
          <a:custGeom>
            <a:avLst/>
            <a:gdLst>
              <a:gd name="T0" fmla="*/ 728 w 5591"/>
              <a:gd name="T1" fmla="*/ 1749 h 588"/>
              <a:gd name="T2" fmla="*/ 4068762 w 5591"/>
              <a:gd name="T3" fmla="*/ 1023452 h 588"/>
              <a:gd name="T4" fmla="*/ 3212947 w 5591"/>
              <a:gd name="T5" fmla="*/ 1028700 h 588"/>
              <a:gd name="T6" fmla="*/ 8733 w 5591"/>
              <a:gd name="T7" fmla="*/ 6998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2 w 5591"/>
              <a:gd name="T15" fmla="*/ 589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1" y="1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5604" name="Freeform 3"/>
          <p:cNvSpPr>
            <a:spLocks noChangeArrowheads="1"/>
          </p:cNvSpPr>
          <p:nvPr/>
        </p:nvSpPr>
        <p:spPr bwMode="auto">
          <a:xfrm>
            <a:off x="-6350" y="6383338"/>
            <a:ext cx="3751263" cy="1192212"/>
          </a:xfrm>
          <a:custGeom>
            <a:avLst/>
            <a:gdLst>
              <a:gd name="T0" fmla="*/ 174 w 21600"/>
              <a:gd name="T1" fmla="*/ 1192212 h 21600"/>
              <a:gd name="T2" fmla="*/ 174 w 21600"/>
              <a:gd name="T3" fmla="*/ 55 h 21600"/>
              <a:gd name="T4" fmla="*/ 11803280 w 21600"/>
              <a:gd name="T5" fmla="*/ 1192212 h 21600"/>
              <a:gd name="T6" fmla="*/ 0 60000 65536"/>
              <a:gd name="T7" fmla="*/ 0 60000 65536"/>
              <a:gd name="T8" fmla="*/ 0 60000 65536"/>
              <a:gd name="T9" fmla="*/ 1800 w 21600"/>
              <a:gd name="T10" fmla="*/ 12599 h 21600"/>
              <a:gd name="T11" fmla="*/ 12599 w 21600"/>
              <a:gd name="T12" fmla="*/ 19799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" y="21600"/>
                </a:moveTo>
                <a:lnTo>
                  <a:pt x="1" y="1"/>
                </a:lnTo>
                <a:lnTo>
                  <a:pt x="67964" y="21600"/>
                </a:lnTo>
                <a:lnTo>
                  <a:pt x="1" y="21600"/>
                </a:lnTo>
                <a:close/>
              </a:path>
            </a:pathLst>
          </a:cu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25605" name="AutoShape 4"/>
          <p:cNvCxnSpPr>
            <a:cxnSpLocks noChangeShapeType="1"/>
          </p:cNvCxnSpPr>
          <p:nvPr/>
        </p:nvCxnSpPr>
        <p:spPr bwMode="auto">
          <a:xfrm>
            <a:off x="-9525" y="6380163"/>
            <a:ext cx="3754438" cy="1195387"/>
          </a:xfrm>
          <a:prstGeom prst="straightConnector1">
            <a:avLst/>
          </a:prstGeom>
          <a:noFill/>
          <a:ln w="12240">
            <a:solidFill>
              <a:srgbClr val="156D8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560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6388"/>
            <a:ext cx="90646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03238" y="1763713"/>
            <a:ext cx="4451350" cy="499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/>
          <a:lstStyle>
            <a:lvl1pPr marL="798513" indent="-557213"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38"/>
              </a:spcBef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  <a:defRPr/>
            </a:pPr>
            <a:r>
              <a:rPr lang="pt-BR" altLang="pt-BR" sz="3000">
                <a:latin typeface="Lucida Sans Unicode" panose="020B0602030504020204" pitchFamily="34" charset="0"/>
              </a:rPr>
              <a:t>Clique para editar os estilos do texto mestre</a:t>
            </a:r>
            <a:br>
              <a:rPr lang="pt-BR" altLang="pt-BR" sz="3000">
                <a:latin typeface="Lucida Sans Unicode" panose="020B0602030504020204" pitchFamily="34" charset="0"/>
              </a:rPr>
            </a:br>
            <a:r>
              <a:rPr lang="pt-BR" altLang="pt-BR" sz="2500">
                <a:latin typeface="Lucida Sans Unicode" panose="020B0602030504020204" pitchFamily="34" charset="0"/>
              </a:rPr>
              <a:t>Segundo nível</a:t>
            </a:r>
            <a:br>
              <a:rPr lang="pt-BR" altLang="pt-BR" sz="2500">
                <a:latin typeface="Lucida Sans Unicode" panose="020B0602030504020204" pitchFamily="34" charset="0"/>
              </a:rPr>
            </a:br>
            <a:r>
              <a:rPr lang="pt-BR" altLang="pt-BR" sz="2300">
                <a:latin typeface="Lucida Sans Unicode" panose="020B0602030504020204" pitchFamily="34" charset="0"/>
              </a:rPr>
              <a:t>Terceiro nível</a:t>
            </a:r>
            <a:br>
              <a:rPr lang="pt-BR" altLang="pt-BR" sz="2300">
                <a:latin typeface="Lucida Sans Unicode" panose="020B0602030504020204" pitchFamily="34" charset="0"/>
              </a:rPr>
            </a:br>
            <a:r>
              <a:rPr lang="pt-BR" altLang="pt-BR" sz="2100">
                <a:latin typeface="Lucida Sans Unicode" panose="020B0602030504020204" pitchFamily="34" charset="0"/>
              </a:rPr>
              <a:t>Quarto nível</a:t>
            </a:r>
            <a:br>
              <a:rPr lang="pt-BR" altLang="pt-BR" sz="2100">
                <a:latin typeface="Lucida Sans Unicode" panose="020B0602030504020204" pitchFamily="34" charset="0"/>
              </a:rPr>
            </a:br>
            <a:r>
              <a:rPr lang="pt-BR" altLang="pt-BR" sz="2000">
                <a:latin typeface="Lucida Sans Unicode" panose="020B0602030504020204" pitchFamily="34" charset="0"/>
              </a:rPr>
              <a:t>Quinto nível</a:t>
            </a:r>
          </a:p>
        </p:txBody>
      </p:sp>
      <p:sp>
        <p:nvSpPr>
          <p:cNvPr id="2560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24450" y="1763713"/>
            <a:ext cx="4443413" cy="498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503238" y="6881813"/>
            <a:ext cx="23526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5610" name="Text Box 9"/>
          <p:cNvSpPr txBox="1">
            <a:spLocks noChangeArrowheads="1"/>
          </p:cNvSpPr>
          <p:nvPr/>
        </p:nvSpPr>
        <p:spPr bwMode="auto">
          <a:xfrm>
            <a:off x="3444875" y="6888163"/>
            <a:ext cx="319246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6881813"/>
            <a:ext cx="234473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100" smtClean="0">
                <a:solidFill>
                  <a:srgbClr val="000000"/>
                </a:solidFill>
                <a:latin typeface="Lucida Sans Unicode" panose="020B060203050402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A45CD047-85A2-453F-9106-6286EA7BF06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"/>
          <p:cNvGrpSpPr>
            <a:grpSpLocks/>
          </p:cNvGrpSpPr>
          <p:nvPr/>
        </p:nvGrpSpPr>
        <p:grpSpPr bwMode="auto">
          <a:xfrm>
            <a:off x="0" y="-9525"/>
            <a:ext cx="10077450" cy="7567613"/>
            <a:chOff x="0" y="-6"/>
            <a:chExt cx="6348" cy="4767"/>
          </a:xfrm>
        </p:grpSpPr>
        <p:sp>
          <p:nvSpPr>
            <p:cNvPr id="26632" name="Line 2"/>
            <p:cNvSpPr>
              <a:spLocks noChangeShapeType="1"/>
            </p:cNvSpPr>
            <p:nvPr/>
          </p:nvSpPr>
          <p:spPr bwMode="auto">
            <a:xfrm>
              <a:off x="4880" y="0"/>
              <a:ext cx="634" cy="4761"/>
            </a:xfrm>
            <a:prstGeom prst="line">
              <a:avLst/>
            </a:prstGeom>
            <a:noFill/>
            <a:ln w="9360">
              <a:solidFill>
                <a:srgbClr val="BFBFB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6633" name="Line 3"/>
            <p:cNvSpPr>
              <a:spLocks noChangeShapeType="1"/>
            </p:cNvSpPr>
            <p:nvPr/>
          </p:nvSpPr>
          <p:spPr bwMode="auto">
            <a:xfrm flipH="1">
              <a:off x="3866" y="2556"/>
              <a:ext cx="2482" cy="2205"/>
            </a:xfrm>
            <a:prstGeom prst="line">
              <a:avLst/>
            </a:prstGeom>
            <a:noFill/>
            <a:ln w="9360">
              <a:solidFill>
                <a:srgbClr val="D9D9D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6634" name="AutoShape 4"/>
            <p:cNvSpPr>
              <a:spLocks noChangeArrowheads="1"/>
            </p:cNvSpPr>
            <p:nvPr/>
          </p:nvSpPr>
          <p:spPr bwMode="auto">
            <a:xfrm>
              <a:off x="4782" y="-6"/>
              <a:ext cx="1565" cy="4767"/>
            </a:xfrm>
            <a:custGeom>
              <a:avLst/>
              <a:gdLst>
                <a:gd name="T0" fmla="*/ 1565 w 1565"/>
                <a:gd name="T1" fmla="*/ 2384 h 4767"/>
                <a:gd name="T2" fmla="*/ 783 w 1565"/>
                <a:gd name="T3" fmla="*/ 4767 h 4767"/>
                <a:gd name="T4" fmla="*/ 0 w 1565"/>
                <a:gd name="T5" fmla="*/ 2384 h 4767"/>
                <a:gd name="T6" fmla="*/ 783 w 1565"/>
                <a:gd name="T7" fmla="*/ 0 h 476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565"/>
                <a:gd name="T13" fmla="*/ 0 h 4767"/>
                <a:gd name="T14" fmla="*/ 1565 w 1565"/>
                <a:gd name="T15" fmla="*/ 4767 h 47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5" h="47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A5300F">
                <a:alpha val="29803"/>
              </a:srgbClr>
            </a:solidFill>
            <a:ln>
              <a:noFill/>
            </a:ln>
            <a:effectLst>
              <a:outerShdw dist="2556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35" name="AutoShape 5"/>
            <p:cNvSpPr>
              <a:spLocks noChangeArrowheads="1"/>
            </p:cNvSpPr>
            <p:nvPr/>
          </p:nvSpPr>
          <p:spPr bwMode="auto">
            <a:xfrm>
              <a:off x="5002" y="-6"/>
              <a:ext cx="1347" cy="4767"/>
            </a:xfrm>
            <a:custGeom>
              <a:avLst/>
              <a:gdLst>
                <a:gd name="T0" fmla="*/ 1347 w 1347"/>
                <a:gd name="T1" fmla="*/ 2384 h 4767"/>
                <a:gd name="T2" fmla="*/ 674 w 1347"/>
                <a:gd name="T3" fmla="*/ 4767 h 4767"/>
                <a:gd name="T4" fmla="*/ 0 w 1347"/>
                <a:gd name="T5" fmla="*/ 2384 h 4767"/>
                <a:gd name="T6" fmla="*/ 674 w 1347"/>
                <a:gd name="T7" fmla="*/ 0 h 476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347"/>
                <a:gd name="T13" fmla="*/ 0 h 4767"/>
                <a:gd name="T14" fmla="*/ 1347 w 1347"/>
                <a:gd name="T15" fmla="*/ 4767 h 47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7" h="47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300F">
                <a:alpha val="20000"/>
              </a:srgbClr>
            </a:solidFill>
            <a:ln>
              <a:noFill/>
            </a:ln>
            <a:effectLst>
              <a:outerShdw dist="2556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36" name="AutoShape 6"/>
            <p:cNvSpPr>
              <a:spLocks noChangeArrowheads="1"/>
            </p:cNvSpPr>
            <p:nvPr/>
          </p:nvSpPr>
          <p:spPr bwMode="auto">
            <a:xfrm>
              <a:off x="4652" y="2117"/>
              <a:ext cx="1697" cy="2644"/>
            </a:xfrm>
            <a:custGeom>
              <a:avLst/>
              <a:gdLst>
                <a:gd name="T0" fmla="*/ 1697 w 1697"/>
                <a:gd name="T1" fmla="*/ 1322 h 2644"/>
                <a:gd name="T2" fmla="*/ 849 w 1697"/>
                <a:gd name="T3" fmla="*/ 2644 h 2644"/>
                <a:gd name="T4" fmla="*/ 0 w 1697"/>
                <a:gd name="T5" fmla="*/ 1322 h 2644"/>
                <a:gd name="T6" fmla="*/ 849 w 1697"/>
                <a:gd name="T7" fmla="*/ 0 h 264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697"/>
                <a:gd name="T13" fmla="*/ 0 h 2644"/>
                <a:gd name="T14" fmla="*/ 1697 w 1697"/>
                <a:gd name="T15" fmla="*/ 2644 h 26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7" h="2644">
                  <a:moveTo>
                    <a:pt x="0" y="11666"/>
                  </a:moveTo>
                  <a:lnTo>
                    <a:pt x="-14237" y="0"/>
                  </a:lnTo>
                  <a:lnTo>
                    <a:pt x="7487" y="11666"/>
                  </a:lnTo>
                  <a:lnTo>
                    <a:pt x="0" y="11666"/>
                  </a:lnTo>
                  <a:close/>
                </a:path>
              </a:pathLst>
            </a:custGeom>
            <a:solidFill>
              <a:srgbClr val="D55816">
                <a:alpha val="72156"/>
              </a:srgbClr>
            </a:solidFill>
            <a:ln>
              <a:noFill/>
            </a:ln>
            <a:effectLst>
              <a:outerShdw dist="2556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37" name="AutoShape 7"/>
            <p:cNvSpPr>
              <a:spLocks noChangeArrowheads="1"/>
            </p:cNvSpPr>
            <p:nvPr/>
          </p:nvSpPr>
          <p:spPr bwMode="auto">
            <a:xfrm>
              <a:off x="4862" y="-6"/>
              <a:ext cx="1485" cy="4767"/>
            </a:xfrm>
            <a:custGeom>
              <a:avLst/>
              <a:gdLst>
                <a:gd name="T0" fmla="*/ 1485 w 1485"/>
                <a:gd name="T1" fmla="*/ 2384 h 4767"/>
                <a:gd name="T2" fmla="*/ 743 w 1485"/>
                <a:gd name="T3" fmla="*/ 4767 h 4767"/>
                <a:gd name="T4" fmla="*/ 0 w 1485"/>
                <a:gd name="T5" fmla="*/ 2384 h 4767"/>
                <a:gd name="T6" fmla="*/ 743 w 1485"/>
                <a:gd name="T7" fmla="*/ 0 h 476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485"/>
                <a:gd name="T13" fmla="*/ 0 h 4767"/>
                <a:gd name="T14" fmla="*/ 1485 w 1485"/>
                <a:gd name="T15" fmla="*/ 4767 h 47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5" h="47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4210">
                <a:alpha val="70195"/>
              </a:srgbClr>
            </a:solidFill>
            <a:ln>
              <a:noFill/>
            </a:ln>
            <a:effectLst>
              <a:outerShdw dist="2556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" name="AutoShape 8"/>
            <p:cNvSpPr>
              <a:spLocks noChangeArrowheads="1"/>
            </p:cNvSpPr>
            <p:nvPr/>
          </p:nvSpPr>
          <p:spPr bwMode="auto">
            <a:xfrm>
              <a:off x="5676" y="-6"/>
              <a:ext cx="671" cy="4767"/>
            </a:xfrm>
            <a:custGeom>
              <a:avLst/>
              <a:gdLst>
                <a:gd name="T0" fmla="*/ 671 w 671"/>
                <a:gd name="T1" fmla="*/ 2384 h 4767"/>
                <a:gd name="T2" fmla="*/ 336 w 671"/>
                <a:gd name="T3" fmla="*/ 4767 h 4767"/>
                <a:gd name="T4" fmla="*/ 0 w 671"/>
                <a:gd name="T5" fmla="*/ 2384 h 4767"/>
                <a:gd name="T6" fmla="*/ 336 w 671"/>
                <a:gd name="T7" fmla="*/ 0 h 476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671"/>
                <a:gd name="T13" fmla="*/ 0 h 4767"/>
                <a:gd name="T14" fmla="*/ 671 w 671"/>
                <a:gd name="T15" fmla="*/ 4767 h 47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1" h="4767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E6E49">
                <a:alpha val="70195"/>
              </a:srgbClr>
            </a:solidFill>
            <a:ln>
              <a:noFill/>
            </a:ln>
            <a:effectLst>
              <a:outerShdw dist="2556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39" name="AutoShape 9"/>
            <p:cNvSpPr>
              <a:spLocks noChangeArrowheads="1"/>
            </p:cNvSpPr>
            <p:nvPr/>
          </p:nvSpPr>
          <p:spPr bwMode="auto">
            <a:xfrm>
              <a:off x="5697" y="-6"/>
              <a:ext cx="650" cy="4767"/>
            </a:xfrm>
            <a:custGeom>
              <a:avLst/>
              <a:gdLst>
                <a:gd name="T0" fmla="*/ 650 w 650"/>
                <a:gd name="T1" fmla="*/ 2384 h 4767"/>
                <a:gd name="T2" fmla="*/ 325 w 650"/>
                <a:gd name="T3" fmla="*/ 4767 h 4767"/>
                <a:gd name="T4" fmla="*/ 0 w 650"/>
                <a:gd name="T5" fmla="*/ 2384 h 4767"/>
                <a:gd name="T6" fmla="*/ 325 w 650"/>
                <a:gd name="T7" fmla="*/ 0 h 476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650"/>
                <a:gd name="T13" fmla="*/ 0 h 4767"/>
                <a:gd name="T14" fmla="*/ 650 w 650"/>
                <a:gd name="T15" fmla="*/ 4767 h 47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0" h="4767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300F">
                <a:alpha val="65097"/>
              </a:srgbClr>
            </a:solidFill>
            <a:ln>
              <a:noFill/>
            </a:ln>
            <a:effectLst>
              <a:outerShdw dist="2556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" name="AutoShape 10"/>
            <p:cNvSpPr>
              <a:spLocks noChangeArrowheads="1"/>
            </p:cNvSpPr>
            <p:nvPr/>
          </p:nvSpPr>
          <p:spPr bwMode="auto">
            <a:xfrm>
              <a:off x="5402" y="2493"/>
              <a:ext cx="945" cy="2268"/>
            </a:xfrm>
            <a:custGeom>
              <a:avLst/>
              <a:gdLst>
                <a:gd name="T0" fmla="*/ 945 w 945"/>
                <a:gd name="T1" fmla="*/ 1134 h 2268"/>
                <a:gd name="T2" fmla="*/ 473 w 945"/>
                <a:gd name="T3" fmla="*/ 2268 h 2268"/>
                <a:gd name="T4" fmla="*/ 0 w 945"/>
                <a:gd name="T5" fmla="*/ 1134 h 2268"/>
                <a:gd name="T6" fmla="*/ 473 w 945"/>
                <a:gd name="T7" fmla="*/ 0 h 226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945"/>
                <a:gd name="T13" fmla="*/ 0 h 2268"/>
                <a:gd name="T14" fmla="*/ 945 w 945"/>
                <a:gd name="T15" fmla="*/ 2268 h 22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5" h="2268">
                  <a:moveTo>
                    <a:pt x="0" y="10007"/>
                  </a:moveTo>
                  <a:lnTo>
                    <a:pt x="-7937" y="0"/>
                  </a:lnTo>
                  <a:lnTo>
                    <a:pt x="4174" y="10007"/>
                  </a:lnTo>
                  <a:lnTo>
                    <a:pt x="0" y="10007"/>
                  </a:lnTo>
                  <a:close/>
                </a:path>
              </a:pathLst>
            </a:custGeom>
            <a:solidFill>
              <a:srgbClr val="A5300F">
                <a:alpha val="79999"/>
              </a:srgbClr>
            </a:solidFill>
            <a:ln>
              <a:noFill/>
            </a:ln>
            <a:effectLst>
              <a:outerShdw dist="2556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41" name="AutoShape 11"/>
            <p:cNvSpPr>
              <a:spLocks noChangeArrowheads="1"/>
            </p:cNvSpPr>
            <p:nvPr/>
          </p:nvSpPr>
          <p:spPr bwMode="auto">
            <a:xfrm>
              <a:off x="0" y="2787"/>
              <a:ext cx="232" cy="1974"/>
            </a:xfrm>
            <a:custGeom>
              <a:avLst/>
              <a:gdLst>
                <a:gd name="T0" fmla="*/ 232 w 232"/>
                <a:gd name="T1" fmla="*/ 987 h 1974"/>
                <a:gd name="T2" fmla="*/ 116 w 232"/>
                <a:gd name="T3" fmla="*/ 1974 h 1974"/>
                <a:gd name="T4" fmla="*/ 0 w 232"/>
                <a:gd name="T5" fmla="*/ 987 h 1974"/>
                <a:gd name="T6" fmla="*/ 116 w 232"/>
                <a:gd name="T7" fmla="*/ 0 h 197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32"/>
                <a:gd name="T13" fmla="*/ 0 h 1974"/>
                <a:gd name="T14" fmla="*/ 232 w 232"/>
                <a:gd name="T15" fmla="*/ 1974 h 19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2" h="1974">
                  <a:moveTo>
                    <a:pt x="0" y="8710"/>
                  </a:moveTo>
                  <a:lnTo>
                    <a:pt x="1030" y="0"/>
                  </a:lnTo>
                  <a:lnTo>
                    <a:pt x="1030" y="8710"/>
                  </a:lnTo>
                  <a:lnTo>
                    <a:pt x="0" y="8710"/>
                  </a:lnTo>
                  <a:close/>
                </a:path>
              </a:pathLst>
            </a:custGeom>
            <a:solidFill>
              <a:srgbClr val="A5300F">
                <a:alpha val="85097"/>
              </a:srgbClr>
            </a:solidFill>
            <a:ln>
              <a:noFill/>
            </a:ln>
            <a:effectLst>
              <a:outerShdw dist="2556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662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560388" y="671513"/>
            <a:ext cx="7105650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título mestre</a:t>
            </a:r>
          </a:p>
        </p:txBody>
      </p:sp>
      <p:sp>
        <p:nvSpPr>
          <p:cNvPr id="266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388" y="2381250"/>
            <a:ext cx="710565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0"/>
            <a:r>
              <a:rPr lang="en-GB" altLang="pt-BR"/>
              <a:t>7.º nível da estrutura de tópicosClique para editar o texto mestre</a:t>
            </a:r>
          </a:p>
          <a:p>
            <a:pPr lvl="1"/>
            <a:r>
              <a:rPr lang="en-GB" altLang="pt-BR"/>
              <a:t>Segundo nível</a:t>
            </a:r>
          </a:p>
          <a:p>
            <a:pPr lvl="2"/>
            <a:r>
              <a:rPr lang="en-GB" altLang="pt-BR"/>
              <a:t>Terceiro nível</a:t>
            </a:r>
          </a:p>
          <a:p>
            <a:pPr lvl="3"/>
            <a:r>
              <a:rPr lang="en-GB" altLang="pt-BR"/>
              <a:t>Quarto nível</a:t>
            </a:r>
          </a:p>
          <a:p>
            <a:pPr lvl="4"/>
            <a:r>
              <a:rPr lang="en-GB" altLang="pt-BR"/>
              <a:t>Quinto nível</a:t>
            </a:r>
          </a:p>
        </p:txBody>
      </p:sp>
      <p:sp>
        <p:nvSpPr>
          <p:cNvPr id="26638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5956300" y="6659563"/>
            <a:ext cx="752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 sz="9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26630" name="Text Box 15"/>
          <p:cNvSpPr txBox="1">
            <a:spLocks noChangeArrowheads="1"/>
          </p:cNvSpPr>
          <p:nvPr/>
        </p:nvSpPr>
        <p:spPr bwMode="auto">
          <a:xfrm>
            <a:off x="560388" y="6659563"/>
            <a:ext cx="52070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6640" name="Rectangle 16"/>
          <p:cNvSpPr>
            <a:spLocks noGrp="1" noChangeArrowheads="1"/>
          </p:cNvSpPr>
          <p:nvPr>
            <p:ph type="sldNum"/>
          </p:nvPr>
        </p:nvSpPr>
        <p:spPr bwMode="auto">
          <a:xfrm>
            <a:off x="7102475" y="6659563"/>
            <a:ext cx="5635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 sz="900" smtClean="0">
                <a:solidFill>
                  <a:srgbClr val="A5300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630BEFE-6BFA-48A3-A3EA-CC17C002823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sldNum="0" hdr="0" ftr="0"/>
  <p:txStyles>
    <p:titleStyle>
      <a:lvl1pPr algn="l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Trebuchet MS" panose="020B060302020202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Trebuchet MS" panose="020B060302020202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Trebuchet MS" panose="020B060302020202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Trebuchet MS" panose="020B060302020202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Trebuchet MS" panose="020B060302020202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Trebuchet MS" panose="020B060302020202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Trebuchet MS" panose="020B060302020202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Trebuchet MS" panose="020B0603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104000"/>
        </a:lnSpc>
        <a:spcBef>
          <a:spcPts val="156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4000"/>
        </a:lnSpc>
        <a:spcBef>
          <a:spcPts val="12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4000"/>
        </a:lnSpc>
        <a:spcBef>
          <a:spcPts val="9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3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4000"/>
        </a:lnSpc>
        <a:spcBef>
          <a:spcPts val="6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3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4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"/>
          <p:cNvGrpSpPr>
            <a:grpSpLocks/>
          </p:cNvGrpSpPr>
          <p:nvPr/>
        </p:nvGrpSpPr>
        <p:grpSpPr bwMode="auto">
          <a:xfrm>
            <a:off x="0" y="-9525"/>
            <a:ext cx="10077450" cy="7567613"/>
            <a:chOff x="0" y="-6"/>
            <a:chExt cx="6348" cy="4767"/>
          </a:xfrm>
        </p:grpSpPr>
        <p:sp>
          <p:nvSpPr>
            <p:cNvPr id="27656" name="Line 2"/>
            <p:cNvSpPr>
              <a:spLocks noChangeShapeType="1"/>
            </p:cNvSpPr>
            <p:nvPr/>
          </p:nvSpPr>
          <p:spPr bwMode="auto">
            <a:xfrm>
              <a:off x="4880" y="0"/>
              <a:ext cx="634" cy="4761"/>
            </a:xfrm>
            <a:prstGeom prst="line">
              <a:avLst/>
            </a:prstGeom>
            <a:noFill/>
            <a:ln w="9360">
              <a:solidFill>
                <a:srgbClr val="BFBFB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7657" name="Line 3"/>
            <p:cNvSpPr>
              <a:spLocks noChangeShapeType="1"/>
            </p:cNvSpPr>
            <p:nvPr/>
          </p:nvSpPr>
          <p:spPr bwMode="auto">
            <a:xfrm flipH="1">
              <a:off x="3866" y="2556"/>
              <a:ext cx="2482" cy="2205"/>
            </a:xfrm>
            <a:prstGeom prst="line">
              <a:avLst/>
            </a:prstGeom>
            <a:noFill/>
            <a:ln w="9360">
              <a:solidFill>
                <a:srgbClr val="D9D9D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7658" name="AutoShape 4"/>
            <p:cNvSpPr>
              <a:spLocks noChangeArrowheads="1"/>
            </p:cNvSpPr>
            <p:nvPr/>
          </p:nvSpPr>
          <p:spPr bwMode="auto">
            <a:xfrm>
              <a:off x="4782" y="-6"/>
              <a:ext cx="1565" cy="4767"/>
            </a:xfrm>
            <a:custGeom>
              <a:avLst/>
              <a:gdLst>
                <a:gd name="T0" fmla="*/ 1565 w 1565"/>
                <a:gd name="T1" fmla="*/ 2384 h 4767"/>
                <a:gd name="T2" fmla="*/ 783 w 1565"/>
                <a:gd name="T3" fmla="*/ 4767 h 4767"/>
                <a:gd name="T4" fmla="*/ 0 w 1565"/>
                <a:gd name="T5" fmla="*/ 2384 h 4767"/>
                <a:gd name="T6" fmla="*/ 783 w 1565"/>
                <a:gd name="T7" fmla="*/ 0 h 476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565"/>
                <a:gd name="T13" fmla="*/ 0 h 4767"/>
                <a:gd name="T14" fmla="*/ 1565 w 1565"/>
                <a:gd name="T15" fmla="*/ 4767 h 47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5" h="47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A5300F">
                <a:alpha val="29803"/>
              </a:srgbClr>
            </a:solidFill>
            <a:ln>
              <a:noFill/>
            </a:ln>
            <a:effectLst>
              <a:outerShdw dist="2556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59" name="AutoShape 5"/>
            <p:cNvSpPr>
              <a:spLocks noChangeArrowheads="1"/>
            </p:cNvSpPr>
            <p:nvPr/>
          </p:nvSpPr>
          <p:spPr bwMode="auto">
            <a:xfrm>
              <a:off x="5002" y="-6"/>
              <a:ext cx="1347" cy="4767"/>
            </a:xfrm>
            <a:custGeom>
              <a:avLst/>
              <a:gdLst>
                <a:gd name="T0" fmla="*/ 1347 w 1347"/>
                <a:gd name="T1" fmla="*/ 2384 h 4767"/>
                <a:gd name="T2" fmla="*/ 674 w 1347"/>
                <a:gd name="T3" fmla="*/ 4767 h 4767"/>
                <a:gd name="T4" fmla="*/ 0 w 1347"/>
                <a:gd name="T5" fmla="*/ 2384 h 4767"/>
                <a:gd name="T6" fmla="*/ 674 w 1347"/>
                <a:gd name="T7" fmla="*/ 0 h 476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347"/>
                <a:gd name="T13" fmla="*/ 0 h 4767"/>
                <a:gd name="T14" fmla="*/ 1347 w 1347"/>
                <a:gd name="T15" fmla="*/ 4767 h 47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7" h="47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300F">
                <a:alpha val="20000"/>
              </a:srgbClr>
            </a:solidFill>
            <a:ln>
              <a:noFill/>
            </a:ln>
            <a:effectLst>
              <a:outerShdw dist="2556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60" name="AutoShape 6"/>
            <p:cNvSpPr>
              <a:spLocks noChangeArrowheads="1"/>
            </p:cNvSpPr>
            <p:nvPr/>
          </p:nvSpPr>
          <p:spPr bwMode="auto">
            <a:xfrm>
              <a:off x="4652" y="2117"/>
              <a:ext cx="1697" cy="2644"/>
            </a:xfrm>
            <a:custGeom>
              <a:avLst/>
              <a:gdLst>
                <a:gd name="T0" fmla="*/ 1697 w 1697"/>
                <a:gd name="T1" fmla="*/ 1322 h 2644"/>
                <a:gd name="T2" fmla="*/ 849 w 1697"/>
                <a:gd name="T3" fmla="*/ 2644 h 2644"/>
                <a:gd name="T4" fmla="*/ 0 w 1697"/>
                <a:gd name="T5" fmla="*/ 1322 h 2644"/>
                <a:gd name="T6" fmla="*/ 849 w 1697"/>
                <a:gd name="T7" fmla="*/ 0 h 264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697"/>
                <a:gd name="T13" fmla="*/ 0 h 2644"/>
                <a:gd name="T14" fmla="*/ 1697 w 1697"/>
                <a:gd name="T15" fmla="*/ 2644 h 26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7" h="2644">
                  <a:moveTo>
                    <a:pt x="0" y="11666"/>
                  </a:moveTo>
                  <a:lnTo>
                    <a:pt x="-14237" y="0"/>
                  </a:lnTo>
                  <a:lnTo>
                    <a:pt x="7487" y="11666"/>
                  </a:lnTo>
                  <a:lnTo>
                    <a:pt x="0" y="11666"/>
                  </a:lnTo>
                  <a:close/>
                </a:path>
              </a:pathLst>
            </a:custGeom>
            <a:solidFill>
              <a:srgbClr val="D55816">
                <a:alpha val="72156"/>
              </a:srgbClr>
            </a:solidFill>
            <a:ln>
              <a:noFill/>
            </a:ln>
            <a:effectLst>
              <a:outerShdw dist="2556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61" name="AutoShape 7"/>
            <p:cNvSpPr>
              <a:spLocks noChangeArrowheads="1"/>
            </p:cNvSpPr>
            <p:nvPr/>
          </p:nvSpPr>
          <p:spPr bwMode="auto">
            <a:xfrm>
              <a:off x="4862" y="-6"/>
              <a:ext cx="1485" cy="4767"/>
            </a:xfrm>
            <a:custGeom>
              <a:avLst/>
              <a:gdLst>
                <a:gd name="T0" fmla="*/ 1485 w 1485"/>
                <a:gd name="T1" fmla="*/ 2384 h 4767"/>
                <a:gd name="T2" fmla="*/ 743 w 1485"/>
                <a:gd name="T3" fmla="*/ 4767 h 4767"/>
                <a:gd name="T4" fmla="*/ 0 w 1485"/>
                <a:gd name="T5" fmla="*/ 2384 h 4767"/>
                <a:gd name="T6" fmla="*/ 743 w 1485"/>
                <a:gd name="T7" fmla="*/ 0 h 476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485"/>
                <a:gd name="T13" fmla="*/ 0 h 4767"/>
                <a:gd name="T14" fmla="*/ 1485 w 1485"/>
                <a:gd name="T15" fmla="*/ 4767 h 47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5" h="47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4210">
                <a:alpha val="70195"/>
              </a:srgbClr>
            </a:solidFill>
            <a:ln>
              <a:noFill/>
            </a:ln>
            <a:effectLst>
              <a:outerShdw dist="2556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" name="AutoShape 8"/>
            <p:cNvSpPr>
              <a:spLocks noChangeArrowheads="1"/>
            </p:cNvSpPr>
            <p:nvPr/>
          </p:nvSpPr>
          <p:spPr bwMode="auto">
            <a:xfrm>
              <a:off x="5676" y="-6"/>
              <a:ext cx="671" cy="4767"/>
            </a:xfrm>
            <a:custGeom>
              <a:avLst/>
              <a:gdLst>
                <a:gd name="T0" fmla="*/ 671 w 671"/>
                <a:gd name="T1" fmla="*/ 2384 h 4767"/>
                <a:gd name="T2" fmla="*/ 336 w 671"/>
                <a:gd name="T3" fmla="*/ 4767 h 4767"/>
                <a:gd name="T4" fmla="*/ 0 w 671"/>
                <a:gd name="T5" fmla="*/ 2384 h 4767"/>
                <a:gd name="T6" fmla="*/ 336 w 671"/>
                <a:gd name="T7" fmla="*/ 0 h 476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671"/>
                <a:gd name="T13" fmla="*/ 0 h 4767"/>
                <a:gd name="T14" fmla="*/ 671 w 671"/>
                <a:gd name="T15" fmla="*/ 4767 h 47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1" h="4767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E6E49">
                <a:alpha val="70195"/>
              </a:srgbClr>
            </a:solidFill>
            <a:ln>
              <a:noFill/>
            </a:ln>
            <a:effectLst>
              <a:outerShdw dist="2556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63" name="AutoShape 9"/>
            <p:cNvSpPr>
              <a:spLocks noChangeArrowheads="1"/>
            </p:cNvSpPr>
            <p:nvPr/>
          </p:nvSpPr>
          <p:spPr bwMode="auto">
            <a:xfrm>
              <a:off x="5697" y="-6"/>
              <a:ext cx="650" cy="4767"/>
            </a:xfrm>
            <a:custGeom>
              <a:avLst/>
              <a:gdLst>
                <a:gd name="T0" fmla="*/ 650 w 650"/>
                <a:gd name="T1" fmla="*/ 2384 h 4767"/>
                <a:gd name="T2" fmla="*/ 325 w 650"/>
                <a:gd name="T3" fmla="*/ 4767 h 4767"/>
                <a:gd name="T4" fmla="*/ 0 w 650"/>
                <a:gd name="T5" fmla="*/ 2384 h 4767"/>
                <a:gd name="T6" fmla="*/ 325 w 650"/>
                <a:gd name="T7" fmla="*/ 0 h 476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650"/>
                <a:gd name="T13" fmla="*/ 0 h 4767"/>
                <a:gd name="T14" fmla="*/ 650 w 650"/>
                <a:gd name="T15" fmla="*/ 4767 h 47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0" h="4767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300F">
                <a:alpha val="65097"/>
              </a:srgbClr>
            </a:solidFill>
            <a:ln>
              <a:noFill/>
            </a:ln>
            <a:effectLst>
              <a:outerShdw dist="2556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" name="AutoShape 10"/>
            <p:cNvSpPr>
              <a:spLocks noChangeArrowheads="1"/>
            </p:cNvSpPr>
            <p:nvPr/>
          </p:nvSpPr>
          <p:spPr bwMode="auto">
            <a:xfrm>
              <a:off x="5402" y="2493"/>
              <a:ext cx="945" cy="2268"/>
            </a:xfrm>
            <a:custGeom>
              <a:avLst/>
              <a:gdLst>
                <a:gd name="T0" fmla="*/ 945 w 945"/>
                <a:gd name="T1" fmla="*/ 1134 h 2268"/>
                <a:gd name="T2" fmla="*/ 473 w 945"/>
                <a:gd name="T3" fmla="*/ 2268 h 2268"/>
                <a:gd name="T4" fmla="*/ 0 w 945"/>
                <a:gd name="T5" fmla="*/ 1134 h 2268"/>
                <a:gd name="T6" fmla="*/ 473 w 945"/>
                <a:gd name="T7" fmla="*/ 0 h 226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945"/>
                <a:gd name="T13" fmla="*/ 0 h 2268"/>
                <a:gd name="T14" fmla="*/ 945 w 945"/>
                <a:gd name="T15" fmla="*/ 2268 h 22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5" h="2268">
                  <a:moveTo>
                    <a:pt x="0" y="10007"/>
                  </a:moveTo>
                  <a:lnTo>
                    <a:pt x="-7937" y="0"/>
                  </a:lnTo>
                  <a:lnTo>
                    <a:pt x="4174" y="10007"/>
                  </a:lnTo>
                  <a:lnTo>
                    <a:pt x="0" y="10007"/>
                  </a:lnTo>
                  <a:close/>
                </a:path>
              </a:pathLst>
            </a:custGeom>
            <a:solidFill>
              <a:srgbClr val="A5300F">
                <a:alpha val="79999"/>
              </a:srgbClr>
            </a:solidFill>
            <a:ln>
              <a:noFill/>
            </a:ln>
            <a:effectLst>
              <a:outerShdw dist="2556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65" name="AutoShape 11"/>
            <p:cNvSpPr>
              <a:spLocks noChangeArrowheads="1"/>
            </p:cNvSpPr>
            <p:nvPr/>
          </p:nvSpPr>
          <p:spPr bwMode="auto">
            <a:xfrm>
              <a:off x="0" y="2787"/>
              <a:ext cx="232" cy="1974"/>
            </a:xfrm>
            <a:custGeom>
              <a:avLst/>
              <a:gdLst>
                <a:gd name="T0" fmla="*/ 232 w 232"/>
                <a:gd name="T1" fmla="*/ 987 h 1974"/>
                <a:gd name="T2" fmla="*/ 116 w 232"/>
                <a:gd name="T3" fmla="*/ 1974 h 1974"/>
                <a:gd name="T4" fmla="*/ 0 w 232"/>
                <a:gd name="T5" fmla="*/ 987 h 1974"/>
                <a:gd name="T6" fmla="*/ 116 w 232"/>
                <a:gd name="T7" fmla="*/ 0 h 197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32"/>
                <a:gd name="T13" fmla="*/ 0 h 1974"/>
                <a:gd name="T14" fmla="*/ 232 w 232"/>
                <a:gd name="T15" fmla="*/ 1974 h 19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2" h="1974">
                  <a:moveTo>
                    <a:pt x="0" y="8710"/>
                  </a:moveTo>
                  <a:lnTo>
                    <a:pt x="1030" y="0"/>
                  </a:lnTo>
                  <a:lnTo>
                    <a:pt x="1030" y="8710"/>
                  </a:lnTo>
                  <a:lnTo>
                    <a:pt x="0" y="8710"/>
                  </a:lnTo>
                  <a:close/>
                </a:path>
              </a:pathLst>
            </a:custGeom>
            <a:solidFill>
              <a:srgbClr val="A5300F">
                <a:alpha val="85097"/>
              </a:srgbClr>
            </a:solidFill>
            <a:ln>
              <a:noFill/>
            </a:ln>
            <a:effectLst>
              <a:outerShdw dist="2556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765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560388" y="671513"/>
            <a:ext cx="7105650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título mestre</a:t>
            </a:r>
          </a:p>
        </p:txBody>
      </p:sp>
      <p:sp>
        <p:nvSpPr>
          <p:cNvPr id="2765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388" y="2381250"/>
            <a:ext cx="710565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0"/>
            <a:r>
              <a:rPr lang="en-GB" altLang="pt-BR"/>
              <a:t>7.º nível da estrutura de tópicosClique para editar o texto mestre</a:t>
            </a:r>
          </a:p>
          <a:p>
            <a:pPr lvl="1"/>
            <a:r>
              <a:rPr lang="en-GB" altLang="pt-BR"/>
              <a:t>Segundo nível</a:t>
            </a:r>
          </a:p>
          <a:p>
            <a:pPr lvl="2"/>
            <a:r>
              <a:rPr lang="en-GB" altLang="pt-BR"/>
              <a:t>Terceiro nível</a:t>
            </a:r>
          </a:p>
          <a:p>
            <a:pPr lvl="3"/>
            <a:r>
              <a:rPr lang="en-GB" altLang="pt-BR"/>
              <a:t>Quarto nível</a:t>
            </a:r>
          </a:p>
          <a:p>
            <a:pPr lvl="4"/>
            <a:r>
              <a:rPr lang="en-GB" altLang="pt-BR"/>
              <a:t>Quinto nível</a:t>
            </a:r>
          </a:p>
        </p:txBody>
      </p:sp>
      <p:sp>
        <p:nvSpPr>
          <p:cNvPr id="27662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5956300" y="6659563"/>
            <a:ext cx="752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 sz="9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pt-BR" altLang="pt-BR"/>
              <a:t>16/02/16</a:t>
            </a:r>
          </a:p>
        </p:txBody>
      </p:sp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560388" y="6659563"/>
            <a:ext cx="52070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7664" name="Rectangle 16"/>
          <p:cNvSpPr>
            <a:spLocks noGrp="1" noChangeArrowheads="1"/>
          </p:cNvSpPr>
          <p:nvPr>
            <p:ph type="sldNum"/>
          </p:nvPr>
        </p:nvSpPr>
        <p:spPr bwMode="auto">
          <a:xfrm>
            <a:off x="7102475" y="6659563"/>
            <a:ext cx="5635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 sz="900" smtClean="0">
                <a:solidFill>
                  <a:srgbClr val="A5300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37BE60FE-0360-4754-97A3-F13A312FAE1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/>
  <p:txStyles>
    <p:titleStyle>
      <a:lvl1pPr algn="l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Trebuchet MS" panose="020B060302020202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Trebuchet MS" panose="020B060302020202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Trebuchet MS" panose="020B060302020202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Trebuchet MS" panose="020B060302020202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Trebuchet MS" panose="020B060302020202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Trebuchet MS" panose="020B060302020202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Trebuchet MS" panose="020B060302020202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Trebuchet MS" panose="020B0603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104000"/>
        </a:lnSpc>
        <a:spcBef>
          <a:spcPts val="156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4000"/>
        </a:lnSpc>
        <a:spcBef>
          <a:spcPts val="12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4000"/>
        </a:lnSpc>
        <a:spcBef>
          <a:spcPts val="9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3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4000"/>
        </a:lnSpc>
        <a:spcBef>
          <a:spcPts val="6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3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4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63037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03238" y="1763713"/>
            <a:ext cx="9070975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857250" indent="-642938"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5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t-BR" altLang="pt-BR" sz="3500">
                <a:latin typeface="Calibri" panose="020F0502020204030204" pitchFamily="34" charset="0"/>
              </a:rPr>
              <a:t>Clique para editar os estilos do texto mestre</a:t>
            </a:r>
            <a:br>
              <a:rPr lang="pt-BR" altLang="pt-BR" sz="3500">
                <a:latin typeface="Calibri" panose="020F0502020204030204" pitchFamily="34" charset="0"/>
              </a:rPr>
            </a:br>
            <a:r>
              <a:rPr lang="pt-BR" altLang="pt-BR" sz="2700">
                <a:latin typeface="Calibri" panose="020F0502020204030204" pitchFamily="34" charset="0"/>
              </a:rPr>
              <a:t>Segundo nível</a:t>
            </a:r>
            <a:br>
              <a:rPr lang="pt-BR" altLang="pt-BR" sz="2700">
                <a:latin typeface="Calibri" panose="020F0502020204030204" pitchFamily="34" charset="0"/>
              </a:rPr>
            </a:br>
            <a:r>
              <a:rPr lang="pt-BR" altLang="pt-BR" sz="2200">
                <a:latin typeface="Calibri" panose="020F0502020204030204" pitchFamily="34" charset="0"/>
              </a:rPr>
              <a:t>Terceiro nível</a:t>
            </a:r>
            <a:br>
              <a:rPr lang="pt-BR" altLang="pt-BR" sz="2200">
                <a:latin typeface="Calibri" panose="020F0502020204030204" pitchFamily="34" charset="0"/>
              </a:rPr>
            </a:br>
            <a:r>
              <a:rPr lang="pt-BR" altLang="pt-BR" sz="2200">
                <a:latin typeface="Calibri" panose="020F0502020204030204" pitchFamily="34" charset="0"/>
              </a:rPr>
              <a:t>Quarto nível</a:t>
            </a:r>
            <a:br>
              <a:rPr lang="pt-BR" altLang="pt-BR" sz="2200">
                <a:latin typeface="Calibri" panose="020F0502020204030204" pitchFamily="34" charset="0"/>
              </a:rPr>
            </a:br>
            <a:r>
              <a:rPr lang="pt-BR" altLang="pt-BR" sz="2200">
                <a:latin typeface="Calibri" panose="020F0502020204030204" pitchFamily="34" charset="0"/>
              </a:rPr>
              <a:t>Quinto nível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3443288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 smtClean="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3DA3C5A1-BB54-43EA-958E-C7AD036F582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307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4625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96925" y="4857750"/>
            <a:ext cx="8559800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6925" y="3203575"/>
            <a:ext cx="8559800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443288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 smtClean="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5BBC2C18-F9A6-4E94-B59E-1D2B5266235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63037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03238" y="1763713"/>
            <a:ext cx="4459287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857250" indent="-642938"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5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t-BR" altLang="pt-BR" sz="2800">
                <a:latin typeface="Calibri" panose="020F0502020204030204" pitchFamily="34" charset="0"/>
              </a:rPr>
              <a:t>Clique para editar os estilos do texto mestre</a:t>
            </a:r>
            <a:br>
              <a:rPr lang="pt-BR" altLang="pt-BR" sz="2800">
                <a:latin typeface="Calibri" panose="020F0502020204030204" pitchFamily="34" charset="0"/>
              </a:rPr>
            </a:br>
            <a:r>
              <a:rPr lang="pt-BR" altLang="pt-BR" sz="2400">
                <a:latin typeface="Calibri" panose="020F0502020204030204" pitchFamily="34" charset="0"/>
              </a:rPr>
              <a:t>Segundo nível</a:t>
            </a:r>
            <a:br>
              <a:rPr lang="pt-BR" altLang="pt-BR" sz="2400">
                <a:latin typeface="Calibri" panose="020F0502020204030204" pitchFamily="34" charset="0"/>
              </a:rPr>
            </a:br>
            <a:r>
              <a:rPr lang="pt-BR" altLang="pt-BR" sz="2000">
                <a:latin typeface="Calibri" panose="020F0502020204030204" pitchFamily="34" charset="0"/>
              </a:rPr>
              <a:t>Terceiro nível</a:t>
            </a:r>
            <a:br>
              <a:rPr lang="pt-BR" altLang="pt-BR" sz="2000">
                <a:latin typeface="Calibri" panose="020F0502020204030204" pitchFamily="34" charset="0"/>
              </a:rPr>
            </a:br>
            <a:r>
              <a:rPr lang="pt-BR" altLang="pt-BR">
                <a:latin typeface="Calibri" panose="020F0502020204030204" pitchFamily="34" charset="0"/>
              </a:rPr>
              <a:t>Quarto nível</a:t>
            </a:r>
            <a:br>
              <a:rPr lang="pt-BR" altLang="pt-BR">
                <a:latin typeface="Calibri" panose="020F0502020204030204" pitchFamily="34" charset="0"/>
              </a:rPr>
            </a:br>
            <a:r>
              <a:rPr lang="pt-BR" altLang="pt-BR">
                <a:latin typeface="Calibri" panose="020F0502020204030204" pitchFamily="34" charset="0"/>
              </a:rPr>
              <a:t>Quinto nível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114925" y="1763713"/>
            <a:ext cx="4460875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857250" indent="-642938"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5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t-BR" altLang="pt-BR" sz="2800">
                <a:latin typeface="Calibri" panose="020F0502020204030204" pitchFamily="34" charset="0"/>
              </a:rPr>
              <a:t>Clique para editar os estilos do texto mestre</a:t>
            </a:r>
            <a:br>
              <a:rPr lang="pt-BR" altLang="pt-BR" sz="2800">
                <a:latin typeface="Calibri" panose="020F0502020204030204" pitchFamily="34" charset="0"/>
              </a:rPr>
            </a:br>
            <a:r>
              <a:rPr lang="pt-BR" altLang="pt-BR" sz="2400">
                <a:latin typeface="Calibri" panose="020F0502020204030204" pitchFamily="34" charset="0"/>
              </a:rPr>
              <a:t>Segundo nível</a:t>
            </a:r>
            <a:br>
              <a:rPr lang="pt-BR" altLang="pt-BR" sz="2400">
                <a:latin typeface="Calibri" panose="020F0502020204030204" pitchFamily="34" charset="0"/>
              </a:rPr>
            </a:br>
            <a:r>
              <a:rPr lang="pt-BR" altLang="pt-BR" sz="2000">
                <a:latin typeface="Calibri" panose="020F0502020204030204" pitchFamily="34" charset="0"/>
              </a:rPr>
              <a:t>Terceiro nível</a:t>
            </a:r>
            <a:br>
              <a:rPr lang="pt-BR" altLang="pt-BR" sz="2000">
                <a:latin typeface="Calibri" panose="020F0502020204030204" pitchFamily="34" charset="0"/>
              </a:rPr>
            </a:br>
            <a:r>
              <a:rPr lang="pt-BR" altLang="pt-BR">
                <a:latin typeface="Calibri" panose="020F0502020204030204" pitchFamily="34" charset="0"/>
              </a:rPr>
              <a:t>Quarto nível</a:t>
            </a:r>
            <a:br>
              <a:rPr lang="pt-BR" altLang="pt-BR">
                <a:latin typeface="Calibri" panose="020F0502020204030204" pitchFamily="34" charset="0"/>
              </a:rPr>
            </a:br>
            <a:r>
              <a:rPr lang="pt-BR" altLang="pt-BR">
                <a:latin typeface="Calibri" panose="020F0502020204030204" pitchFamily="34" charset="0"/>
              </a:rPr>
              <a:t>Quinto nível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3443288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 smtClean="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40654A02-CF3A-4F3C-9495-8C5157EF79A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51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4625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303213"/>
            <a:ext cx="9064625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1692275"/>
            <a:ext cx="44450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04825" y="2397125"/>
            <a:ext cx="4452938" cy="435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857250" indent="-642938"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5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t-BR" altLang="pt-BR" sz="2400">
                <a:latin typeface="Calibri" panose="020F0502020204030204" pitchFamily="34" charset="0"/>
              </a:rPr>
              <a:t>Clique para editar os estilos do texto mestre</a:t>
            </a:r>
            <a:br>
              <a:rPr lang="pt-BR" altLang="pt-BR" sz="2400">
                <a:latin typeface="Calibri" panose="020F0502020204030204" pitchFamily="34" charset="0"/>
              </a:rPr>
            </a:br>
            <a:r>
              <a:rPr lang="pt-BR" altLang="pt-BR" sz="2000">
                <a:latin typeface="Calibri" panose="020F0502020204030204" pitchFamily="34" charset="0"/>
              </a:rPr>
              <a:t>Segundo nível</a:t>
            </a:r>
            <a:br>
              <a:rPr lang="pt-BR" altLang="pt-BR" sz="2000">
                <a:latin typeface="Calibri" panose="020F0502020204030204" pitchFamily="34" charset="0"/>
              </a:rPr>
            </a:br>
            <a:r>
              <a:rPr lang="pt-BR" altLang="pt-BR">
                <a:latin typeface="Calibri" panose="020F0502020204030204" pitchFamily="34" charset="0"/>
              </a:rPr>
              <a:t>Terceiro nível</a:t>
            </a:r>
            <a:br>
              <a:rPr lang="pt-BR" altLang="pt-BR">
                <a:latin typeface="Calibri" panose="020F0502020204030204" pitchFamily="34" charset="0"/>
              </a:rPr>
            </a:br>
            <a:r>
              <a:rPr lang="pt-BR" altLang="pt-BR" sz="1600">
                <a:latin typeface="Calibri" panose="020F0502020204030204" pitchFamily="34" charset="0"/>
              </a:rPr>
              <a:t>Quarto nível</a:t>
            </a:r>
            <a:br>
              <a:rPr lang="pt-BR" altLang="pt-BR" sz="1600">
                <a:latin typeface="Calibri" panose="020F0502020204030204" pitchFamily="34" charset="0"/>
              </a:rPr>
            </a:br>
            <a:r>
              <a:rPr lang="pt-BR" altLang="pt-BR" sz="1600">
                <a:latin typeface="Calibri" panose="020F0502020204030204" pitchFamily="34" charset="0"/>
              </a:rPr>
              <a:t>Quinto nível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121275" y="2397125"/>
            <a:ext cx="4456113" cy="435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857250" indent="-642938"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5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t-BR" altLang="pt-BR" sz="2400">
                <a:latin typeface="Calibri" panose="020F0502020204030204" pitchFamily="34" charset="0"/>
              </a:rPr>
              <a:t>Clique para editar os estilos do texto mestre</a:t>
            </a:r>
            <a:br>
              <a:rPr lang="pt-BR" altLang="pt-BR" sz="2400">
                <a:latin typeface="Calibri" panose="020F0502020204030204" pitchFamily="34" charset="0"/>
              </a:rPr>
            </a:br>
            <a:r>
              <a:rPr lang="pt-BR" altLang="pt-BR" sz="2000">
                <a:latin typeface="Calibri" panose="020F0502020204030204" pitchFamily="34" charset="0"/>
              </a:rPr>
              <a:t>Segundo nível</a:t>
            </a:r>
            <a:br>
              <a:rPr lang="pt-BR" altLang="pt-BR" sz="2000">
                <a:latin typeface="Calibri" panose="020F0502020204030204" pitchFamily="34" charset="0"/>
              </a:rPr>
            </a:br>
            <a:r>
              <a:rPr lang="pt-BR" altLang="pt-BR">
                <a:latin typeface="Calibri" panose="020F0502020204030204" pitchFamily="34" charset="0"/>
              </a:rPr>
              <a:t>Terceiro nível</a:t>
            </a:r>
            <a:br>
              <a:rPr lang="pt-BR" altLang="pt-BR">
                <a:latin typeface="Calibri" panose="020F0502020204030204" pitchFamily="34" charset="0"/>
              </a:rPr>
            </a:br>
            <a:r>
              <a:rPr lang="pt-BR" altLang="pt-BR" sz="1600">
                <a:latin typeface="Calibri" panose="020F0502020204030204" pitchFamily="34" charset="0"/>
              </a:rPr>
              <a:t>Quarto nível</a:t>
            </a:r>
            <a:br>
              <a:rPr lang="pt-BR" altLang="pt-BR" sz="1600">
                <a:latin typeface="Calibri" panose="020F0502020204030204" pitchFamily="34" charset="0"/>
              </a:rPr>
            </a:br>
            <a:r>
              <a:rPr lang="pt-BR" altLang="pt-BR" sz="1600">
                <a:latin typeface="Calibri" panose="020F0502020204030204" pitchFamily="34" charset="0"/>
              </a:rPr>
              <a:t>Quinto nível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6151" name="Text Box 6"/>
          <p:cNvSpPr txBox="1">
            <a:spLocks noChangeArrowheads="1"/>
          </p:cNvSpPr>
          <p:nvPr/>
        </p:nvSpPr>
        <p:spPr bwMode="auto">
          <a:xfrm>
            <a:off x="3443288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 smtClean="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53A47F01-735C-42A7-933B-C0FE5C58289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63037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3443288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 smtClean="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C6E7B728-F465-4DF5-B7EA-C5506D37F66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717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4625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3443288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 smtClean="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244BA344-8B1B-4026-9DF6-63F60AE69D9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819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4625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819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4625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301625"/>
            <a:ext cx="3308350" cy="127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941763" y="301625"/>
            <a:ext cx="5635625" cy="645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857250" indent="-642938"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5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t-BR" altLang="pt-BR" sz="3200">
                <a:latin typeface="Calibri" panose="020F0502020204030204" pitchFamily="34" charset="0"/>
              </a:rPr>
              <a:t>Clique para editar os estilos do texto mestre</a:t>
            </a:r>
            <a:br>
              <a:rPr lang="pt-BR" altLang="pt-BR" sz="3200">
                <a:latin typeface="Calibri" panose="020F0502020204030204" pitchFamily="34" charset="0"/>
              </a:rPr>
            </a:br>
            <a:r>
              <a:rPr lang="pt-BR" altLang="pt-BR" sz="2800">
                <a:latin typeface="Calibri" panose="020F0502020204030204" pitchFamily="34" charset="0"/>
              </a:rPr>
              <a:t>Segundo nível</a:t>
            </a:r>
            <a:br>
              <a:rPr lang="pt-BR" altLang="pt-BR" sz="2800">
                <a:latin typeface="Calibri" panose="020F0502020204030204" pitchFamily="34" charset="0"/>
              </a:rPr>
            </a:br>
            <a:r>
              <a:rPr lang="pt-BR" altLang="pt-BR" sz="2400">
                <a:latin typeface="Calibri" panose="020F0502020204030204" pitchFamily="34" charset="0"/>
              </a:rPr>
              <a:t>Terceiro nível</a:t>
            </a:r>
            <a:br>
              <a:rPr lang="pt-BR" altLang="pt-BR" sz="2400">
                <a:latin typeface="Calibri" panose="020F0502020204030204" pitchFamily="34" charset="0"/>
              </a:rPr>
            </a:br>
            <a:r>
              <a:rPr lang="pt-BR" altLang="pt-BR" sz="2000">
                <a:latin typeface="Calibri" panose="020F0502020204030204" pitchFamily="34" charset="0"/>
              </a:rPr>
              <a:t>Quarto nível</a:t>
            </a:r>
            <a:br>
              <a:rPr lang="pt-BR" altLang="pt-BR" sz="2000">
                <a:latin typeface="Calibri" panose="020F0502020204030204" pitchFamily="34" charset="0"/>
              </a:rPr>
            </a:br>
            <a:r>
              <a:rPr lang="pt-BR" altLang="pt-BR" sz="2000">
                <a:latin typeface="Calibri" panose="020F0502020204030204" pitchFamily="34" charset="0"/>
              </a:rPr>
              <a:t>Quinto nível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1581150"/>
            <a:ext cx="3308350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pt-BR" altLang="pt-BR"/>
              <a:t>15/02/16</a:t>
            </a: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3443288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43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 smtClean="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DCA1EBA0-7384-4659-AFFE-02A906104ED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3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7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3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3.xml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86.jpeg"/><Relationship Id="rId4" Type="http://schemas.openxmlformats.org/officeDocument/2006/relationships/image" Target="../media/image68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9832" y="1619597"/>
            <a:ext cx="9072562" cy="1579563"/>
          </a:xfrm>
        </p:spPr>
        <p:txBody>
          <a:bodyPr lIns="100800" tIns="50400" rIns="100800" bIns="50400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/>
            </a:pPr>
            <a:br>
              <a:rPr lang="pt-BR" altLang="pt-BR" sz="4100" b="1" dirty="0">
                <a:ln/>
                <a:solidFill>
                  <a:schemeClr val="accent4"/>
                </a:solidFill>
                <a:latin typeface="Arial Black" panose="020B0A04020102020204" pitchFamily="34" charset="0"/>
              </a:rPr>
            </a:br>
            <a:br>
              <a:rPr lang="pt-BR" altLang="pt-BR" sz="4100" b="1" dirty="0">
                <a:ln/>
                <a:solidFill>
                  <a:schemeClr val="accent4"/>
                </a:solidFill>
                <a:latin typeface="Arial Black" panose="020B0A04020102020204" pitchFamily="34" charset="0"/>
              </a:rPr>
            </a:br>
            <a:br>
              <a:rPr lang="pt-BR" altLang="pt-BR" sz="4100" b="1" dirty="0">
                <a:ln/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pt-BR" altLang="pt-BR" sz="4100" b="1" dirty="0">
                <a:ln/>
                <a:solidFill>
                  <a:schemeClr val="accent4"/>
                </a:solidFill>
                <a:latin typeface="Arial Black" panose="020B0A04020102020204" pitchFamily="34" charset="0"/>
              </a:rPr>
              <a:t>Escola Estadual Nova Canaã</a:t>
            </a:r>
            <a:br>
              <a:rPr lang="pt-BR" altLang="pt-BR" sz="4100" b="1" dirty="0">
                <a:ln/>
                <a:solidFill>
                  <a:schemeClr val="accent4"/>
                </a:solidFill>
                <a:latin typeface="Arial Black" panose="020B0A04020102020204" pitchFamily="34" charset="0"/>
              </a:rPr>
            </a:br>
            <a:endParaRPr lang="pt-BR" altLang="pt-BR" sz="4100" b="1" dirty="0">
              <a:ln/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15776" y="179437"/>
            <a:ext cx="9504362" cy="6624736"/>
          </a:xfrm>
        </p:spPr>
        <p:txBody>
          <a:bodyPr lIns="100800" tIns="50400" rIns="100800" bIns="50400" anchor="ctr" anchorCtr="1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 eaLnBrk="1"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</a:tabLst>
            </a:pPr>
            <a:endParaRPr lang="pt-BR" altLang="pt-BR" sz="8000" b="1" dirty="0">
              <a:ln/>
              <a:solidFill>
                <a:schemeClr val="accent4"/>
              </a:solidFill>
              <a:latin typeface="Arial Black" panose="020B0A04020102020204" pitchFamily="34" charset="0"/>
            </a:endParaRPr>
          </a:p>
          <a:p>
            <a:pPr marL="0" indent="0" algn="ctr" eaLnBrk="1"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</a:tabLst>
            </a:pPr>
            <a:endParaRPr lang="pt-BR" altLang="pt-BR" sz="8000" b="1" dirty="0">
              <a:ln/>
              <a:solidFill>
                <a:schemeClr val="accent4"/>
              </a:solidFill>
              <a:latin typeface="Arial Black" panose="020B0A04020102020204" pitchFamily="34" charset="0"/>
            </a:endParaRPr>
          </a:p>
          <a:p>
            <a:pPr marL="0" indent="0" algn="ctr" eaLnBrk="1"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</a:tabLst>
            </a:pPr>
            <a:r>
              <a:rPr lang="pt-BR" altLang="pt-BR" sz="8000" b="1" dirty="0">
                <a:ln/>
                <a:solidFill>
                  <a:schemeClr val="accent4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Vírus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</a:tabLst>
            </a:pPr>
            <a:r>
              <a:rPr lang="pt-BR" altLang="pt-BR" sz="1600" b="1" dirty="0">
                <a:ln/>
                <a:solidFill>
                  <a:schemeClr val="accent4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BIOLOGIA </a:t>
            </a:r>
          </a:p>
          <a:p>
            <a:pPr marL="0" indent="0" algn="r" eaLnBrk="1" hangingPunct="1">
              <a:lnSpc>
                <a:spcPct val="100000"/>
              </a:lnSpc>
              <a:spcBef>
                <a:spcPts val="438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</a:tabLst>
            </a:pPr>
            <a:r>
              <a:rPr lang="pt-BR" altLang="pt-BR" sz="1200" b="1" dirty="0" err="1">
                <a:ln/>
                <a:solidFill>
                  <a:schemeClr val="accent4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Prof°</a:t>
            </a:r>
            <a:r>
              <a:rPr lang="pt-BR" altLang="pt-BR" sz="1200" b="1" dirty="0">
                <a:ln/>
                <a:solidFill>
                  <a:schemeClr val="accent4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Cláudio da Silva Mendonça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8" y="251445"/>
            <a:ext cx="9601734" cy="720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215776" y="574525"/>
            <a:ext cx="92170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Infecção     penetrar</a:t>
            </a:r>
          </a:p>
          <a:p>
            <a:r>
              <a:rPr lang="pt-B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Vírus penetram em células ou infectam  </a:t>
            </a:r>
          </a:p>
        </p:txBody>
      </p:sp>
      <p:sp>
        <p:nvSpPr>
          <p:cNvPr id="9" name="Seta para a Direita 8"/>
          <p:cNvSpPr/>
          <p:nvPr/>
        </p:nvSpPr>
        <p:spPr bwMode="auto">
          <a:xfrm>
            <a:off x="3816176" y="1128523"/>
            <a:ext cx="648072" cy="2880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0" y="3995861"/>
            <a:ext cx="49053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76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8" y="107429"/>
            <a:ext cx="9528658" cy="715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71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8" y="251445"/>
            <a:ext cx="9433048" cy="435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41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896" y="251445"/>
            <a:ext cx="7272808" cy="10033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115541"/>
            <a:ext cx="9418466" cy="631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69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808" y="107429"/>
            <a:ext cx="9064625" cy="1326133"/>
          </a:xfrm>
        </p:spPr>
        <p:txBody>
          <a:bodyPr/>
          <a:lstStyle/>
          <a:p>
            <a:r>
              <a:rPr lang="pt-B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O que é replica</a:t>
            </a:r>
            <a:r>
              <a:rPr lang="pt-B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ção</a:t>
            </a:r>
            <a:r>
              <a:rPr lang="pt-B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viral?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15776" y="1167027"/>
            <a:ext cx="9649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Síntese ou produção de ácidos  nucleicos virais  ( DNA , RNA e proteínas virais)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76" y="3111791"/>
            <a:ext cx="5112568" cy="444788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384" y="2471847"/>
            <a:ext cx="3627576" cy="50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0" y="107429"/>
            <a:ext cx="9973495" cy="745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53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45"/>
            <a:ext cx="9974224" cy="651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94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6" y="1475581"/>
            <a:ext cx="9769499" cy="468052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54" y="323453"/>
            <a:ext cx="7273158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10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4" y="971525"/>
            <a:ext cx="9943650" cy="643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5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reeform 1"/>
          <p:cNvSpPr>
            <a:spLocks noChangeArrowheads="1"/>
          </p:cNvSpPr>
          <p:nvPr/>
        </p:nvSpPr>
        <p:spPr bwMode="auto">
          <a:xfrm>
            <a:off x="646113" y="2303463"/>
            <a:ext cx="9145587" cy="3138487"/>
          </a:xfrm>
          <a:custGeom>
            <a:avLst/>
            <a:gdLst>
              <a:gd name="T0" fmla="*/ 0 w 21600"/>
              <a:gd name="T1" fmla="*/ 0 h 21600"/>
              <a:gd name="T2" fmla="*/ 9145587 w 21600"/>
              <a:gd name="T3" fmla="*/ 0 h 21600"/>
              <a:gd name="T4" fmla="*/ 9145587 w 21600"/>
              <a:gd name="T5" fmla="*/ 3138487 h 21600"/>
              <a:gd name="T6" fmla="*/ 0 w 21600"/>
              <a:gd name="T7" fmla="*/ 313848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4000" b="1">
                <a:solidFill>
                  <a:srgbClr val="000000"/>
                </a:solidFill>
                <a:latin typeface="Calibri" panose="020F0502020204030204" pitchFamily="34" charset="0"/>
              </a:rPr>
              <a:t>Consiste no estudo dos vírus.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pt-BR" altLang="pt-BR" sz="4000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pt-BR" altLang="pt-BR" sz="4000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4000" b="1">
                <a:solidFill>
                  <a:srgbClr val="000000"/>
                </a:solidFill>
                <a:latin typeface="Calibri" panose="020F0502020204030204" pitchFamily="34" charset="0"/>
              </a:rPr>
              <a:t>Doenças causadas por vírus são as </a:t>
            </a:r>
            <a:r>
              <a:rPr lang="pt-BR" altLang="pt-BR" sz="4000" b="1" u="sng">
                <a:solidFill>
                  <a:srgbClr val="FF3333"/>
                </a:solidFill>
                <a:latin typeface="Calibri" panose="020F0502020204030204" pitchFamily="34" charset="0"/>
              </a:rPr>
              <a:t>viroses.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pt-BR" altLang="pt-BR" sz="40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1747" name="Freeform 2"/>
          <p:cNvSpPr>
            <a:spLocks noChangeArrowheads="1"/>
          </p:cNvSpPr>
          <p:nvPr/>
        </p:nvSpPr>
        <p:spPr bwMode="auto">
          <a:xfrm>
            <a:off x="1665288" y="1298575"/>
            <a:ext cx="4381500" cy="1006475"/>
          </a:xfrm>
          <a:custGeom>
            <a:avLst/>
            <a:gdLst>
              <a:gd name="T0" fmla="*/ 0 w 21600"/>
              <a:gd name="T1" fmla="*/ 0 h 21600"/>
              <a:gd name="T2" fmla="*/ 4381500 w 21600"/>
              <a:gd name="T3" fmla="*/ 0 h 21600"/>
              <a:gd name="T4" fmla="*/ 4381500 w 21600"/>
              <a:gd name="T5" fmla="*/ 1006475 h 21600"/>
              <a:gd name="T6" fmla="*/ 0 w 21600"/>
              <a:gd name="T7" fmla="*/ 100647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6000" b="1">
                <a:solidFill>
                  <a:srgbClr val="000000"/>
                </a:solidFill>
                <a:latin typeface="Calibri" panose="020F0502020204030204" pitchFamily="34" charset="0"/>
              </a:rPr>
              <a:t>A VIROLOGIA</a:t>
            </a: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2805113" y="5111750"/>
            <a:ext cx="5618162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r>
              <a:rPr lang="pt-BR" altLang="pt-BR" sz="4000" b="1">
                <a:solidFill>
                  <a:srgbClr val="000000"/>
                </a:solidFill>
              </a:rPr>
              <a:t>Agente infeccioso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15776" y="179438"/>
            <a:ext cx="9721080" cy="40318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2800" b="1" dirty="0">
                <a:ln/>
                <a:solidFill>
                  <a:schemeClr val="accent4"/>
                </a:solidFill>
              </a:rPr>
              <a:t>REPLICAÇÃO VIRAL</a:t>
            </a:r>
          </a:p>
          <a:p>
            <a:pPr algn="r"/>
            <a:r>
              <a:rPr lang="pt-BR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1º       ADSORÇÃO</a:t>
            </a:r>
          </a:p>
          <a:p>
            <a:pPr algn="just"/>
            <a:r>
              <a:rPr lang="pt-BR" sz="3200" b="1" dirty="0">
                <a:ln/>
                <a:solidFill>
                  <a:srgbClr val="FF0000"/>
                </a:solidFill>
              </a:rPr>
              <a:t>1ª  Ligação/ fixação à célula. </a:t>
            </a:r>
          </a:p>
          <a:p>
            <a:pPr algn="just"/>
            <a:r>
              <a:rPr lang="pt-BR" sz="3200" b="1" dirty="0">
                <a:ln/>
                <a:solidFill>
                  <a:schemeClr val="accent4"/>
                </a:solidFill>
              </a:rPr>
              <a:t>As proteínas de fixação virais reconhecem receptores específicos, que podem ser proteínas, carboidratos ou lipídios, na parte externa da célula. Células sem os receptores apropriados não são susceptíveis ao vírus</a:t>
            </a:r>
            <a:r>
              <a:rPr lang="pt-BR" sz="2800" b="1" dirty="0">
                <a:ln/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92" y="4571925"/>
            <a:ext cx="2591025" cy="246909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096" y="4571925"/>
            <a:ext cx="4962574" cy="2462997"/>
          </a:xfrm>
          <a:prstGeom prst="rect">
            <a:avLst/>
          </a:prstGeom>
        </p:spPr>
      </p:pic>
      <p:pic>
        <p:nvPicPr>
          <p:cNvPr id="5" name="Picture 2" descr="http://image.slidesharecdn.com/aulacelulas-140917184041-phpapp01/95/clulas-5-638.jpg?cb=14109792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05" y="5075981"/>
            <a:ext cx="3024335" cy="22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de Seta Reta 2"/>
          <p:cNvCxnSpPr/>
          <p:nvPr/>
        </p:nvCxnSpPr>
        <p:spPr bwMode="auto">
          <a:xfrm flipH="1">
            <a:off x="5976416" y="1043533"/>
            <a:ext cx="2016224" cy="424847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517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776" y="179437"/>
            <a:ext cx="9064625" cy="1254125"/>
          </a:xfrm>
        </p:spPr>
        <p:txBody>
          <a:bodyPr/>
          <a:lstStyle/>
          <a:p>
            <a:r>
              <a:rPr lang="pt-BR" b="1" dirty="0">
                <a:ln/>
                <a:solidFill>
                  <a:srgbClr val="FF0000"/>
                </a:solidFill>
              </a:rPr>
              <a:t>ADSORÇÃO</a:t>
            </a:r>
            <a:br>
              <a:rPr lang="pt-BR" b="1" dirty="0">
                <a:ln/>
                <a:solidFill>
                  <a:srgbClr val="FF0000"/>
                </a:solidFill>
              </a:rPr>
            </a:b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83362" y="660891"/>
            <a:ext cx="975349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000" dirty="0">
              <a:solidFill>
                <a:schemeClr val="accent2"/>
              </a:solidFill>
            </a:endParaRPr>
          </a:p>
          <a:p>
            <a:endParaRPr lang="pt-BR" sz="1000" dirty="0">
              <a:solidFill>
                <a:schemeClr val="accent2"/>
              </a:solidFill>
            </a:endParaRPr>
          </a:p>
          <a:p>
            <a:pPr algn="just"/>
            <a:r>
              <a:rPr lang="pt-BR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Susceptibilidade - </a:t>
            </a:r>
            <a:r>
              <a:rPr lang="pt-BR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Capacidade das células de serem infectadas.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49" y="2267669"/>
            <a:ext cx="6858627" cy="513067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416576" y="5292005"/>
            <a:ext cx="25202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000" dirty="0">
              <a:solidFill>
                <a:srgbClr val="000000"/>
              </a:solidFill>
            </a:endParaRPr>
          </a:p>
          <a:p>
            <a:endParaRPr lang="pt-BR" sz="1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53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8" y="1619597"/>
            <a:ext cx="7704856" cy="576665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31800" y="395461"/>
            <a:ext cx="91450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accent2"/>
                </a:solidFill>
              </a:rPr>
              <a:t>Células não suscetíveis ou permissivas </a:t>
            </a:r>
          </a:p>
          <a:p>
            <a:r>
              <a:rPr lang="pt-BR" sz="3200" dirty="0">
                <a:solidFill>
                  <a:schemeClr val="accent2"/>
                </a:solidFill>
              </a:rPr>
              <a:t>Faltam receptores para adsorção e penetração </a:t>
            </a:r>
          </a:p>
        </p:txBody>
      </p:sp>
    </p:spTree>
    <p:extLst>
      <p:ext uri="{BB962C8B-B14F-4D97-AF65-F5344CB8AC3E}">
        <p14:creationId xmlns:p14="http://schemas.microsoft.com/office/powerpoint/2010/main" val="3192686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50" y="827509"/>
            <a:ext cx="8909468" cy="659113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03808" y="251445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                                                     </a:t>
            </a:r>
            <a:r>
              <a:rPr lang="pt-BR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Vírus – células 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43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8" y="179437"/>
            <a:ext cx="9793088" cy="726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16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8" y="179437"/>
            <a:ext cx="9376621" cy="714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23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7" y="107429"/>
            <a:ext cx="10005511" cy="7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37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8" y="251445"/>
            <a:ext cx="9865097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98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52" y="107429"/>
            <a:ext cx="6320519" cy="47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3"/>
          <p:cNvSpPr txBox="1">
            <a:spLocks noChangeArrowheads="1"/>
          </p:cNvSpPr>
          <p:nvPr/>
        </p:nvSpPr>
        <p:spPr bwMode="auto">
          <a:xfrm>
            <a:off x="647824" y="5003973"/>
            <a:ext cx="8784976" cy="203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5400" b="1" dirty="0">
                <a:solidFill>
                  <a:srgbClr val="C00000"/>
                </a:solidFill>
                <a:latin typeface="Calibri" panose="020F0502020204030204" pitchFamily="34" charset="0"/>
              </a:rPr>
              <a:t>SIDA</a:t>
            </a:r>
          </a:p>
          <a:p>
            <a:pPr algn="ctr" eaLnBrk="1" hangingPunct="1"/>
            <a:r>
              <a:rPr lang="pt-BR" altLang="pt-BR" sz="3600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Síndrome da Imunodeficiência Adquirida</a:t>
            </a:r>
          </a:p>
          <a:p>
            <a:pPr algn="ctr" eaLnBrk="1" hangingPunct="1"/>
            <a:endParaRPr lang="pt-BR" altLang="pt-BR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23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 eaLnBrk="1" hangingPunct="1"/>
            <a:r>
              <a:rPr lang="pt-BR" altLang="pt-BR" b="1" dirty="0">
                <a:solidFill>
                  <a:schemeClr val="tx1"/>
                </a:solidFill>
              </a:rPr>
              <a:t>Agente etiológico </a:t>
            </a:r>
            <a:r>
              <a:rPr lang="pt-BR" altLang="pt-BR" sz="3600" b="1" dirty="0">
                <a:solidFill>
                  <a:srgbClr val="C00000"/>
                </a:solidFill>
              </a:rPr>
              <a:t>(causador):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eaLnBrk="1" hangingPunct="1"/>
            <a:r>
              <a:rPr lang="pt-BR" altLang="pt-BR" sz="2800" b="1" dirty="0"/>
              <a:t>Vírus HIV </a:t>
            </a:r>
            <a:r>
              <a:rPr lang="pt-BR" altLang="pt-BR" sz="2800" dirty="0"/>
              <a:t>(Vírus da Imunodeficiência Humana)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2357438"/>
            <a:ext cx="589280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978150"/>
            <a:ext cx="2643188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693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ângulo 4"/>
          <p:cNvSpPr>
            <a:spLocks noChangeArrowheads="1"/>
          </p:cNvSpPr>
          <p:nvPr/>
        </p:nvSpPr>
        <p:spPr bwMode="auto">
          <a:xfrm>
            <a:off x="358805" y="899517"/>
            <a:ext cx="9721080" cy="604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32385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565150" indent="-457200" algn="just" eaLnBrk="1">
              <a:buSzPct val="45000"/>
              <a:buFont typeface="Wingdings" panose="05000000000000000000" pitchFamily="2" charset="2"/>
              <a:buChar char="Ø"/>
            </a:pPr>
            <a:r>
              <a:rPr lang="pt-BR" altLang="pt-BR" sz="3200" i="1" dirty="0">
                <a:solidFill>
                  <a:schemeClr val="tx1"/>
                </a:solidFill>
              </a:rPr>
              <a:t>Não apresentam organização celular (acelulares)</a:t>
            </a:r>
          </a:p>
          <a:p>
            <a:pPr marL="565150" indent="-457200" algn="just" eaLnBrk="1">
              <a:buSzPct val="45000"/>
              <a:buFont typeface="Wingdings" panose="05000000000000000000" pitchFamily="2" charset="2"/>
              <a:buChar char="Ø"/>
            </a:pPr>
            <a:r>
              <a:rPr lang="pt-BR" altLang="pt-BR" sz="3200" i="1" dirty="0">
                <a:solidFill>
                  <a:schemeClr val="tx1"/>
                </a:solidFill>
              </a:rPr>
              <a:t>Não possuem metabolismo próprio</a:t>
            </a:r>
          </a:p>
          <a:p>
            <a:pPr marL="565150" indent="-457200" algn="just" eaLnBrk="1">
              <a:buSzPct val="45000"/>
              <a:buFont typeface="Wingdings" panose="05000000000000000000" pitchFamily="2" charset="2"/>
              <a:buChar char="Ø"/>
            </a:pPr>
            <a:r>
              <a:rPr lang="pt-BR" altLang="pt-BR" sz="3200" i="1" dirty="0">
                <a:solidFill>
                  <a:schemeClr val="tx1"/>
                </a:solidFill>
              </a:rPr>
              <a:t>Não se reproduzem </a:t>
            </a:r>
            <a:r>
              <a:rPr lang="pt-BR" altLang="pt-BR" sz="3200" i="1" dirty="0">
                <a:solidFill>
                  <a:srgbClr val="FF0000"/>
                </a:solidFill>
              </a:rPr>
              <a:t>fora</a:t>
            </a:r>
            <a:r>
              <a:rPr lang="pt-BR" altLang="pt-BR" sz="3200" i="1" dirty="0">
                <a:solidFill>
                  <a:schemeClr val="tx1"/>
                </a:solidFill>
              </a:rPr>
              <a:t> da célula hospedeira</a:t>
            </a:r>
          </a:p>
          <a:p>
            <a:pPr marL="565150" indent="-457200" algn="just" eaLnBrk="1">
              <a:buSzPct val="45000"/>
              <a:buFont typeface="Wingdings" panose="05000000000000000000" pitchFamily="2" charset="2"/>
              <a:buChar char="Ø"/>
            </a:pPr>
            <a:r>
              <a:rPr lang="pt-BR" altLang="pt-BR" sz="3200" i="1" dirty="0">
                <a:solidFill>
                  <a:schemeClr val="tx1"/>
                </a:solidFill>
              </a:rPr>
              <a:t>São parasitas intracelulares obrigatórios</a:t>
            </a:r>
          </a:p>
          <a:p>
            <a:pPr marL="565150" indent="-457200" algn="just" eaLnBrk="1">
              <a:buSzPct val="45000"/>
              <a:buFont typeface="Wingdings" panose="05000000000000000000" pitchFamily="2" charset="2"/>
              <a:buChar char="Ø"/>
            </a:pPr>
            <a:r>
              <a:rPr lang="pt-BR" altLang="pt-BR" sz="3200" i="1" dirty="0">
                <a:solidFill>
                  <a:schemeClr val="tx1"/>
                </a:solidFill>
              </a:rPr>
              <a:t>Infectam bactérias, protozoários, fungos, plantas e animais</a:t>
            </a:r>
          </a:p>
          <a:p>
            <a:pPr marL="565150" indent="-457200" algn="just" eaLnBrk="1">
              <a:buSzPct val="45000"/>
              <a:buFont typeface="Wingdings" panose="05000000000000000000" pitchFamily="2" charset="2"/>
              <a:buChar char="Ø"/>
            </a:pPr>
            <a:r>
              <a:rPr lang="pt-BR" altLang="pt-BR" sz="3200" i="1" dirty="0">
                <a:solidFill>
                  <a:schemeClr val="tx1"/>
                </a:solidFill>
              </a:rPr>
              <a:t>Apresentam especificidade celular</a:t>
            </a:r>
          </a:p>
          <a:p>
            <a:pPr marL="565150" indent="-457200" algn="just" eaLnBrk="1">
              <a:buSzPct val="45000"/>
              <a:buFont typeface="Wingdings" panose="05000000000000000000" pitchFamily="2" charset="2"/>
              <a:buChar char="Ø"/>
            </a:pPr>
            <a:r>
              <a:rPr lang="pt-BR" altLang="pt-BR" sz="3200" i="1" dirty="0">
                <a:solidFill>
                  <a:schemeClr val="tx1"/>
                </a:solidFill>
              </a:rPr>
              <a:t>Sofrem mutações, adaptam-se e evoluem</a:t>
            </a:r>
          </a:p>
          <a:p>
            <a:pPr marL="565150" indent="-457200" algn="just" eaLnBrk="1">
              <a:buSzPct val="45000"/>
              <a:buFont typeface="Wingdings" panose="05000000000000000000" pitchFamily="2" charset="2"/>
              <a:buChar char="Ø"/>
            </a:pPr>
            <a:r>
              <a:rPr lang="pt-BR" altLang="pt-BR" sz="3200" i="1" dirty="0">
                <a:solidFill>
                  <a:schemeClr val="tx1"/>
                </a:solidFill>
              </a:rPr>
              <a:t>Não estão incluídos nos cincos reinos</a:t>
            </a:r>
          </a:p>
          <a:p>
            <a:pPr marL="565150" indent="-457200" algn="just" eaLnBrk="1">
              <a:buSzPct val="45000"/>
              <a:buFont typeface="Wingdings" panose="05000000000000000000" pitchFamily="2" charset="2"/>
              <a:buChar char="Ø"/>
            </a:pPr>
            <a:r>
              <a:rPr lang="pt-BR" altLang="pt-BR" sz="3200" i="1" dirty="0">
                <a:solidFill>
                  <a:schemeClr val="tx1"/>
                </a:solidFill>
              </a:rPr>
              <a:t>Tem DNA ou RNA como material genético</a:t>
            </a:r>
          </a:p>
          <a:p>
            <a:pPr marL="565150" indent="-457200" algn="just" eaLnBrk="1">
              <a:buSzPct val="45000"/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FF0000"/>
                </a:solidFill>
              </a:rPr>
              <a:t>DNA –</a:t>
            </a:r>
            <a:r>
              <a:rPr lang="pt-BR" sz="3200" dirty="0">
                <a:solidFill>
                  <a:srgbClr val="FF0000"/>
                </a:solidFill>
              </a:rPr>
              <a:t>Adenovírus</a:t>
            </a:r>
          </a:p>
          <a:p>
            <a:pPr marL="565150" indent="-457200" algn="just" eaLnBrk="1">
              <a:buSzPct val="45000"/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FF0000"/>
                </a:solidFill>
              </a:rPr>
              <a:t>RNA – </a:t>
            </a:r>
            <a:r>
              <a:rPr lang="pt-BR" sz="3200" dirty="0">
                <a:solidFill>
                  <a:srgbClr val="FF0000"/>
                </a:solidFill>
              </a:rPr>
              <a:t>Retrovírus</a:t>
            </a:r>
          </a:p>
          <a:p>
            <a:pPr marL="565150" indent="-457200" algn="just" eaLnBrk="1">
              <a:buSzPct val="45000"/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chemeClr val="tx1"/>
                </a:solidFill>
              </a:rPr>
              <a:t>DNA e RNA - </a:t>
            </a:r>
            <a:r>
              <a:rPr lang="pt-BR" sz="3200" dirty="0">
                <a:solidFill>
                  <a:srgbClr val="FF0000"/>
                </a:solidFill>
              </a:rPr>
              <a:t>Cito</a:t>
            </a:r>
            <a:r>
              <a:rPr lang="pt-BR" sz="3200" dirty="0">
                <a:solidFill>
                  <a:schemeClr val="tx1"/>
                </a:solidFill>
              </a:rPr>
              <a:t>megalovírus</a:t>
            </a:r>
            <a:endParaRPr lang="pt-BR" altLang="pt-BR" sz="3600" i="1" dirty="0">
              <a:solidFill>
                <a:schemeClr val="tx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232000" y="170726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Resumo - Vírus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2.bp.blogspot.com/-_OpWBxgUegU/US6f4MRcNEI/AAAAAAAACJo/McCaJ22mVos/s1600/VHI+e+Linf%C3%B3cito+T+auxiliar+C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6" y="35421"/>
            <a:ext cx="5832400" cy="477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84" y="4809526"/>
            <a:ext cx="4752528" cy="2592288"/>
          </a:xfrm>
          <a:prstGeom prst="rect">
            <a:avLst/>
          </a:prstGeom>
        </p:spPr>
      </p:pic>
      <p:cxnSp>
        <p:nvCxnSpPr>
          <p:cNvPr id="9" name="Conector de Seta Reta 8"/>
          <p:cNvCxnSpPr/>
          <p:nvPr/>
        </p:nvCxnSpPr>
        <p:spPr bwMode="auto">
          <a:xfrm flipV="1">
            <a:off x="2159992" y="3423664"/>
            <a:ext cx="4392488" cy="1940349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191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reces.cl/images/articulos/2b31c4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107429"/>
            <a:ext cx="4771789" cy="362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2.bp.blogspot.com/-_OpWBxgUegU/US6f4MRcNEI/AAAAAAAACJo/McCaJ22mVos/s1600/VHI+e+Linf%C3%B3cito+T+auxiliar+CD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88" y="2216445"/>
            <a:ext cx="5040560" cy="412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899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15776" y="251445"/>
            <a:ext cx="9808548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sz="2400" b="1" dirty="0">
                <a:ln/>
                <a:solidFill>
                  <a:srgbClr val="FF0000"/>
                </a:solidFill>
              </a:rPr>
              <a:t>Penetração</a:t>
            </a:r>
            <a:br>
              <a:rPr lang="pt-BR" sz="2400" b="1" dirty="0">
                <a:ln/>
                <a:solidFill>
                  <a:schemeClr val="accent4"/>
                </a:solidFill>
              </a:rPr>
            </a:br>
            <a:r>
              <a:rPr lang="pt-BR" sz="2400" b="1" dirty="0">
                <a:ln/>
                <a:solidFill>
                  <a:schemeClr val="accent4"/>
                </a:solidFill>
              </a:rPr>
              <a:t>O vírus entra na célula de várias maneiras de acordo com a natureza do vírus.</a:t>
            </a:r>
          </a:p>
          <a:p>
            <a:endParaRPr lang="pt-BR" sz="2400" b="1" dirty="0">
              <a:ln/>
              <a:solidFill>
                <a:schemeClr val="accent4"/>
              </a:solidFill>
            </a:endParaRPr>
          </a:p>
          <a:p>
            <a:r>
              <a:rPr lang="pt-BR" sz="2400" b="1" dirty="0">
                <a:ln/>
                <a:solidFill>
                  <a:schemeClr val="accent4"/>
                </a:solidFill>
              </a:rPr>
              <a:t>Envoltórios virais</a:t>
            </a:r>
          </a:p>
          <a:p>
            <a:r>
              <a:rPr lang="pt-BR" sz="2400" b="1" i="1" u="sng" dirty="0">
                <a:ln/>
                <a:solidFill>
                  <a:schemeClr val="accent4"/>
                </a:solidFill>
              </a:rPr>
              <a:t>Entrada por fusão com a membrana plasmática</a:t>
            </a:r>
            <a:r>
              <a:rPr lang="pt-BR" sz="2400" b="1" i="1" dirty="0">
                <a:ln/>
                <a:solidFill>
                  <a:schemeClr val="accent4"/>
                </a:solidFill>
              </a:rPr>
              <a:t>. Alguns v</a:t>
            </a:r>
            <a:r>
              <a:rPr lang="pt-BR" sz="2400" b="1" dirty="0">
                <a:ln/>
                <a:solidFill>
                  <a:schemeClr val="accent4"/>
                </a:solidFill>
              </a:rPr>
              <a:t>írus envelopados se fusionam diretamente com a membrana plasmática e os componentes internos do virion são imediatamente liberados para o citoplasma da célula.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76" y="3851845"/>
            <a:ext cx="4752304" cy="355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25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15776" y="251445"/>
            <a:ext cx="96490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 err="1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Desencapamento</a:t>
            </a:r>
            <a:r>
              <a:rPr lang="pt-BR" sz="3200" dirty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ou Desnudamento</a:t>
            </a:r>
            <a:br>
              <a:rPr lang="pt-BR" sz="3200" dirty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pt-BR" sz="3200" dirty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Ocorre, em muitos casos, simultaneamente à penetração. Consiste na degradação do capsídeo/</a:t>
            </a:r>
            <a:r>
              <a:rPr lang="pt-BR" sz="3200" dirty="0" err="1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nucleocapsídeo</a:t>
            </a:r>
            <a:r>
              <a:rPr lang="pt-BR" sz="3200" dirty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viral seguido da exposição do material genético do vírus no respectivo sítio </a:t>
            </a:r>
            <a:r>
              <a:rPr lang="pt-BR" sz="3200" dirty="0" err="1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replicativo</a:t>
            </a:r>
            <a:endParaRPr lang="pt-BR" sz="3200" dirty="0">
              <a:ln w="0"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48" y="4427909"/>
            <a:ext cx="7456054" cy="192040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847328" y="6516141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Penetração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480" y="6516141"/>
            <a:ext cx="19935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26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0" y="1763613"/>
            <a:ext cx="9856473" cy="464380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295896" y="539477"/>
            <a:ext cx="77155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Desnudamento: outros exemplos</a:t>
            </a:r>
          </a:p>
        </p:txBody>
      </p:sp>
    </p:spTree>
    <p:extLst>
      <p:ext uri="{BB962C8B-B14F-4D97-AF65-F5344CB8AC3E}">
        <p14:creationId xmlns:p14="http://schemas.microsoft.com/office/powerpoint/2010/main" val="2655849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43768" y="179437"/>
            <a:ext cx="9793088" cy="338554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pt-BR" sz="2800" b="1" dirty="0">
                <a:ln/>
                <a:solidFill>
                  <a:srgbClr val="FF0000"/>
                </a:solidFill>
              </a:rPr>
              <a:t>Montagem/maturação</a:t>
            </a:r>
            <a:br>
              <a:rPr lang="pt-BR" sz="2800" b="1" dirty="0">
                <a:ln/>
                <a:solidFill>
                  <a:schemeClr val="accent4"/>
                </a:solidFill>
              </a:rPr>
            </a:br>
            <a:r>
              <a:rPr lang="pt-BR" sz="2800" b="1" dirty="0">
                <a:ln/>
                <a:solidFill>
                  <a:schemeClr val="accent4"/>
                </a:solidFill>
              </a:rPr>
              <a:t>Novas partículas virais são montadas. </a:t>
            </a:r>
          </a:p>
          <a:p>
            <a:pPr algn="just"/>
            <a:r>
              <a:rPr lang="pt-BR" sz="2800" b="1" dirty="0">
                <a:ln/>
                <a:solidFill>
                  <a:schemeClr val="accent4"/>
                </a:solidFill>
              </a:rPr>
              <a:t>Montagem das subunidades proteicas (e dos componentes da membrana no caso dos vírus envelopados) e empacotamento do ácido nucléico viral, com formação de novas partículas virais completas em um determinado sítio da célula.</a:t>
            </a:r>
          </a:p>
          <a:p>
            <a:endParaRPr lang="pt-BR" b="1" dirty="0">
              <a:ln/>
              <a:solidFill>
                <a:schemeClr val="accent4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60" y="3563813"/>
            <a:ext cx="5991024" cy="387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18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43768" y="251445"/>
            <a:ext cx="97210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FF0000"/>
                </a:solidFill>
              </a:rPr>
              <a:t>Liberação</a:t>
            </a:r>
          </a:p>
          <a:p>
            <a:pPr algn="just"/>
            <a:r>
              <a:rPr lang="pt-B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Vírus pode ser liberado devido à lise da célula, ou, se envelopado, pode brotar da célula. Brotamento de vírus não necessariamente mata a célula.</a:t>
            </a:r>
          </a:p>
          <a:p>
            <a:pPr algn="just"/>
            <a:r>
              <a:rPr lang="pt-B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Alguns vírus que saem da célula podem montar infecções persistentes. Nem todas as partículas virais liberadas são infecciosas. A razão entre partículas virais infecciosas e não infecciosas varia de acordo com o vírus e as condições de crescimento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040" y="4643933"/>
            <a:ext cx="2232248" cy="279463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456" y="4906333"/>
            <a:ext cx="3340898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00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59792" y="179437"/>
            <a:ext cx="950505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  </a:t>
            </a:r>
            <a:r>
              <a:rPr lang="pt-BR" sz="4000" b="1" u="sng" dirty="0">
                <a:solidFill>
                  <a:schemeClr val="tx1"/>
                </a:solidFill>
              </a:rPr>
              <a:t>Reprodução Viral</a:t>
            </a:r>
          </a:p>
          <a:p>
            <a:endParaRPr lang="pt-BR" sz="4000" dirty="0">
              <a:solidFill>
                <a:schemeClr val="tx1"/>
              </a:solidFill>
            </a:endParaRPr>
          </a:p>
          <a:p>
            <a:r>
              <a:rPr lang="pt-BR" sz="4000" dirty="0">
                <a:solidFill>
                  <a:schemeClr val="tx1"/>
                </a:solidFill>
              </a:rPr>
              <a:t>Os bacteriófagos possuem dois tipos de reprodução:</a:t>
            </a:r>
          </a:p>
          <a:p>
            <a:endParaRPr lang="pt-BR" sz="4000" dirty="0">
              <a:solidFill>
                <a:schemeClr val="tx1"/>
              </a:solidFill>
            </a:endParaRPr>
          </a:p>
          <a:p>
            <a:r>
              <a:rPr lang="pt-BR" sz="4000" b="1" dirty="0">
                <a:solidFill>
                  <a:srgbClr val="FF0000"/>
                </a:solidFill>
              </a:rPr>
              <a:t>Ciclo lítico: </a:t>
            </a:r>
            <a:r>
              <a:rPr lang="pt-BR" sz="4000" dirty="0">
                <a:solidFill>
                  <a:schemeClr val="tx1"/>
                </a:solidFill>
              </a:rPr>
              <a:t>Termina com a lise e a morte da célula hospedeira.</a:t>
            </a:r>
          </a:p>
          <a:p>
            <a:endParaRPr lang="pt-BR" sz="4000" dirty="0">
              <a:solidFill>
                <a:schemeClr val="tx1"/>
              </a:solidFill>
            </a:endParaRPr>
          </a:p>
          <a:p>
            <a:r>
              <a:rPr lang="pt-BR" sz="4000" b="1" dirty="0">
                <a:solidFill>
                  <a:srgbClr val="FF0000"/>
                </a:solidFill>
              </a:rPr>
              <a:t>Ciclo lisogênico: </a:t>
            </a:r>
            <a:r>
              <a:rPr lang="pt-BR" sz="4000" dirty="0">
                <a:solidFill>
                  <a:schemeClr val="tx1"/>
                </a:solidFill>
              </a:rPr>
              <a:t>A célula hospedeira permanece viva.</a:t>
            </a:r>
          </a:p>
        </p:txBody>
      </p:sp>
    </p:spTree>
    <p:extLst>
      <p:ext uri="{BB962C8B-B14F-4D97-AF65-F5344CB8AC3E}">
        <p14:creationId xmlns:p14="http://schemas.microsoft.com/office/powerpoint/2010/main" val="1694230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7785" y="251445"/>
            <a:ext cx="9289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Bacteriófago – Vírus de bactérias</a:t>
            </a:r>
            <a:endParaRPr lang="pt-BR" sz="4800" dirty="0"/>
          </a:p>
        </p:txBody>
      </p:sp>
      <p:pic>
        <p:nvPicPr>
          <p:cNvPr id="1026" name="Picture 2" descr="http://evunix.uevora.pt/%7Esinogas/TRABALHOS/1999/Foco_Vectores/Image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7" y="1475582"/>
            <a:ext cx="5898319" cy="600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de Seta Reta 3"/>
          <p:cNvCxnSpPr/>
          <p:nvPr/>
        </p:nvCxnSpPr>
        <p:spPr bwMode="auto">
          <a:xfrm flipV="1">
            <a:off x="1943968" y="1950313"/>
            <a:ext cx="4608512" cy="100056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CaixaDeTexto 4"/>
          <p:cNvSpPr txBox="1"/>
          <p:nvPr/>
        </p:nvSpPr>
        <p:spPr>
          <a:xfrm>
            <a:off x="6480472" y="1619597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accent2"/>
                </a:solidFill>
              </a:rPr>
              <a:t>Bactérias</a:t>
            </a:r>
          </a:p>
        </p:txBody>
      </p:sp>
      <p:cxnSp>
        <p:nvCxnSpPr>
          <p:cNvPr id="10" name="Conector de Seta Reta 9"/>
          <p:cNvCxnSpPr/>
          <p:nvPr/>
        </p:nvCxnSpPr>
        <p:spPr bwMode="auto">
          <a:xfrm>
            <a:off x="1295896" y="2051645"/>
            <a:ext cx="5832648" cy="369773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CaixaDeTexto 10"/>
          <p:cNvSpPr txBox="1"/>
          <p:nvPr/>
        </p:nvSpPr>
        <p:spPr>
          <a:xfrm>
            <a:off x="7194214" y="5749384"/>
            <a:ext cx="2742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Bacteriófago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408853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93" y="12285"/>
            <a:ext cx="9823432" cy="754739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47824" y="5940077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tx1"/>
                </a:solidFill>
              </a:rPr>
              <a:t>Destruição e morte celular. </a:t>
            </a:r>
          </a:p>
        </p:txBody>
      </p:sp>
    </p:spTree>
    <p:extLst>
      <p:ext uri="{BB962C8B-B14F-4D97-AF65-F5344CB8AC3E}">
        <p14:creationId xmlns:p14="http://schemas.microsoft.com/office/powerpoint/2010/main" val="3015746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gma Central da BiologiaMolecula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9" y="107429"/>
            <a:ext cx="9721080" cy="729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768505" y="5147989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tx1"/>
                </a:solidFill>
              </a:rPr>
              <a:t>Ribossomos celulares </a:t>
            </a:r>
          </a:p>
          <a:p>
            <a:r>
              <a:rPr lang="pt-BR" sz="2400" b="1" dirty="0">
                <a:solidFill>
                  <a:schemeClr val="tx1"/>
                </a:solidFill>
              </a:rPr>
              <a:t>Local de produção proteica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103830" y="5404980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Expressão gênica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31800" y="6289067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Genes</a:t>
            </a:r>
            <a:r>
              <a:rPr lang="pt-BR" sz="3600" dirty="0"/>
              <a:t> </a:t>
            </a:r>
          </a:p>
        </p:txBody>
      </p:sp>
      <p:cxnSp>
        <p:nvCxnSpPr>
          <p:cNvPr id="11" name="Conector de Seta Reta 10"/>
          <p:cNvCxnSpPr/>
          <p:nvPr/>
        </p:nvCxnSpPr>
        <p:spPr bwMode="auto">
          <a:xfrm flipV="1">
            <a:off x="1007864" y="5011557"/>
            <a:ext cx="360040" cy="150458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9603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96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55" y="107429"/>
            <a:ext cx="9823447" cy="7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92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76" y="107429"/>
            <a:ext cx="9721080" cy="63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208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8" y="0"/>
            <a:ext cx="4824536" cy="673826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320" y="323453"/>
            <a:ext cx="4814474" cy="641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53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8" y="90115"/>
            <a:ext cx="9611879" cy="749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706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76" y="107429"/>
            <a:ext cx="9429935" cy="730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03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215900"/>
            <a:ext cx="9885362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1584325" y="179388"/>
            <a:ext cx="31686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73038"/>
            <a:ext cx="9647238" cy="724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reeform 1"/>
          <p:cNvSpPr>
            <a:spLocks noChangeArrowheads="1"/>
          </p:cNvSpPr>
          <p:nvPr/>
        </p:nvSpPr>
        <p:spPr bwMode="auto">
          <a:xfrm>
            <a:off x="863600" y="819150"/>
            <a:ext cx="8496300" cy="5940425"/>
          </a:xfrm>
          <a:custGeom>
            <a:avLst/>
            <a:gdLst>
              <a:gd name="T0" fmla="*/ 0 w 21600"/>
              <a:gd name="T1" fmla="*/ 0 h 21600"/>
              <a:gd name="T2" fmla="*/ 8496300 w 21600"/>
              <a:gd name="T3" fmla="*/ 0 h 21600"/>
              <a:gd name="T4" fmla="*/ 8496300 w 21600"/>
              <a:gd name="T5" fmla="*/ 5940425 h 21600"/>
              <a:gd name="T6" fmla="*/ 0 w 21600"/>
              <a:gd name="T7" fmla="*/ 594042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23900" indent="-5064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171575" algn="l"/>
                <a:tab pos="1620838" algn="l"/>
                <a:tab pos="2070100" algn="l"/>
                <a:tab pos="2519363" algn="l"/>
                <a:tab pos="2968625" algn="l"/>
                <a:tab pos="3417888" algn="l"/>
                <a:tab pos="3867150" algn="l"/>
                <a:tab pos="4316413" algn="l"/>
                <a:tab pos="4765675" algn="l"/>
                <a:tab pos="5214938" algn="l"/>
                <a:tab pos="5664200" algn="l"/>
                <a:tab pos="6113463" algn="l"/>
                <a:tab pos="6562725" algn="l"/>
                <a:tab pos="7011988" algn="l"/>
                <a:tab pos="7461250" algn="l"/>
                <a:tab pos="7910513" algn="l"/>
                <a:tab pos="8359775" algn="l"/>
                <a:tab pos="8809038" algn="l"/>
                <a:tab pos="9258300" algn="l"/>
                <a:tab pos="9707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171575" algn="l"/>
                <a:tab pos="1620838" algn="l"/>
                <a:tab pos="2070100" algn="l"/>
                <a:tab pos="2519363" algn="l"/>
                <a:tab pos="2968625" algn="l"/>
                <a:tab pos="3417888" algn="l"/>
                <a:tab pos="3867150" algn="l"/>
                <a:tab pos="4316413" algn="l"/>
                <a:tab pos="4765675" algn="l"/>
                <a:tab pos="5214938" algn="l"/>
                <a:tab pos="5664200" algn="l"/>
                <a:tab pos="6113463" algn="l"/>
                <a:tab pos="6562725" algn="l"/>
                <a:tab pos="7011988" algn="l"/>
                <a:tab pos="7461250" algn="l"/>
                <a:tab pos="7910513" algn="l"/>
                <a:tab pos="8359775" algn="l"/>
                <a:tab pos="8809038" algn="l"/>
                <a:tab pos="9258300" algn="l"/>
                <a:tab pos="9707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171575" algn="l"/>
                <a:tab pos="1620838" algn="l"/>
                <a:tab pos="2070100" algn="l"/>
                <a:tab pos="2519363" algn="l"/>
                <a:tab pos="2968625" algn="l"/>
                <a:tab pos="3417888" algn="l"/>
                <a:tab pos="3867150" algn="l"/>
                <a:tab pos="4316413" algn="l"/>
                <a:tab pos="4765675" algn="l"/>
                <a:tab pos="5214938" algn="l"/>
                <a:tab pos="5664200" algn="l"/>
                <a:tab pos="6113463" algn="l"/>
                <a:tab pos="6562725" algn="l"/>
                <a:tab pos="7011988" algn="l"/>
                <a:tab pos="7461250" algn="l"/>
                <a:tab pos="7910513" algn="l"/>
                <a:tab pos="8359775" algn="l"/>
                <a:tab pos="8809038" algn="l"/>
                <a:tab pos="9258300" algn="l"/>
                <a:tab pos="9707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171575" algn="l"/>
                <a:tab pos="1620838" algn="l"/>
                <a:tab pos="2070100" algn="l"/>
                <a:tab pos="2519363" algn="l"/>
                <a:tab pos="2968625" algn="l"/>
                <a:tab pos="3417888" algn="l"/>
                <a:tab pos="3867150" algn="l"/>
                <a:tab pos="4316413" algn="l"/>
                <a:tab pos="4765675" algn="l"/>
                <a:tab pos="5214938" algn="l"/>
                <a:tab pos="5664200" algn="l"/>
                <a:tab pos="6113463" algn="l"/>
                <a:tab pos="6562725" algn="l"/>
                <a:tab pos="7011988" algn="l"/>
                <a:tab pos="7461250" algn="l"/>
                <a:tab pos="7910513" algn="l"/>
                <a:tab pos="8359775" algn="l"/>
                <a:tab pos="8809038" algn="l"/>
                <a:tab pos="9258300" algn="l"/>
                <a:tab pos="9707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171575" algn="l"/>
                <a:tab pos="1620838" algn="l"/>
                <a:tab pos="2070100" algn="l"/>
                <a:tab pos="2519363" algn="l"/>
                <a:tab pos="2968625" algn="l"/>
                <a:tab pos="3417888" algn="l"/>
                <a:tab pos="3867150" algn="l"/>
                <a:tab pos="4316413" algn="l"/>
                <a:tab pos="4765675" algn="l"/>
                <a:tab pos="5214938" algn="l"/>
                <a:tab pos="5664200" algn="l"/>
                <a:tab pos="6113463" algn="l"/>
                <a:tab pos="6562725" algn="l"/>
                <a:tab pos="7011988" algn="l"/>
                <a:tab pos="7461250" algn="l"/>
                <a:tab pos="7910513" algn="l"/>
                <a:tab pos="8359775" algn="l"/>
                <a:tab pos="8809038" algn="l"/>
                <a:tab pos="9258300" algn="l"/>
                <a:tab pos="9707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171575" algn="l"/>
                <a:tab pos="1620838" algn="l"/>
                <a:tab pos="2070100" algn="l"/>
                <a:tab pos="2519363" algn="l"/>
                <a:tab pos="2968625" algn="l"/>
                <a:tab pos="3417888" algn="l"/>
                <a:tab pos="3867150" algn="l"/>
                <a:tab pos="4316413" algn="l"/>
                <a:tab pos="4765675" algn="l"/>
                <a:tab pos="5214938" algn="l"/>
                <a:tab pos="5664200" algn="l"/>
                <a:tab pos="6113463" algn="l"/>
                <a:tab pos="6562725" algn="l"/>
                <a:tab pos="7011988" algn="l"/>
                <a:tab pos="7461250" algn="l"/>
                <a:tab pos="7910513" algn="l"/>
                <a:tab pos="8359775" algn="l"/>
                <a:tab pos="8809038" algn="l"/>
                <a:tab pos="9258300" algn="l"/>
                <a:tab pos="9707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171575" algn="l"/>
                <a:tab pos="1620838" algn="l"/>
                <a:tab pos="2070100" algn="l"/>
                <a:tab pos="2519363" algn="l"/>
                <a:tab pos="2968625" algn="l"/>
                <a:tab pos="3417888" algn="l"/>
                <a:tab pos="3867150" algn="l"/>
                <a:tab pos="4316413" algn="l"/>
                <a:tab pos="4765675" algn="l"/>
                <a:tab pos="5214938" algn="l"/>
                <a:tab pos="5664200" algn="l"/>
                <a:tab pos="6113463" algn="l"/>
                <a:tab pos="6562725" algn="l"/>
                <a:tab pos="7011988" algn="l"/>
                <a:tab pos="7461250" algn="l"/>
                <a:tab pos="7910513" algn="l"/>
                <a:tab pos="8359775" algn="l"/>
                <a:tab pos="8809038" algn="l"/>
                <a:tab pos="9258300" algn="l"/>
                <a:tab pos="9707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171575" algn="l"/>
                <a:tab pos="1620838" algn="l"/>
                <a:tab pos="2070100" algn="l"/>
                <a:tab pos="2519363" algn="l"/>
                <a:tab pos="2968625" algn="l"/>
                <a:tab pos="3417888" algn="l"/>
                <a:tab pos="3867150" algn="l"/>
                <a:tab pos="4316413" algn="l"/>
                <a:tab pos="4765675" algn="l"/>
                <a:tab pos="5214938" algn="l"/>
                <a:tab pos="5664200" algn="l"/>
                <a:tab pos="6113463" algn="l"/>
                <a:tab pos="6562725" algn="l"/>
                <a:tab pos="7011988" algn="l"/>
                <a:tab pos="7461250" algn="l"/>
                <a:tab pos="7910513" algn="l"/>
                <a:tab pos="8359775" algn="l"/>
                <a:tab pos="8809038" algn="l"/>
                <a:tab pos="9258300" algn="l"/>
                <a:tab pos="9707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171575" algn="l"/>
                <a:tab pos="1620838" algn="l"/>
                <a:tab pos="2070100" algn="l"/>
                <a:tab pos="2519363" algn="l"/>
                <a:tab pos="2968625" algn="l"/>
                <a:tab pos="3417888" algn="l"/>
                <a:tab pos="3867150" algn="l"/>
                <a:tab pos="4316413" algn="l"/>
                <a:tab pos="4765675" algn="l"/>
                <a:tab pos="5214938" algn="l"/>
                <a:tab pos="5664200" algn="l"/>
                <a:tab pos="6113463" algn="l"/>
                <a:tab pos="6562725" algn="l"/>
                <a:tab pos="7011988" algn="l"/>
                <a:tab pos="7461250" algn="l"/>
                <a:tab pos="7910513" algn="l"/>
                <a:tab pos="8359775" algn="l"/>
                <a:tab pos="8809038" algn="l"/>
                <a:tab pos="9258300" algn="l"/>
                <a:tab pos="9707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Font typeface="Wingdings 3" panose="05040102010807070707" pitchFamily="18" charset="2"/>
              <a:buChar char=""/>
            </a:pPr>
            <a:r>
              <a:rPr lang="pt-BR" altLang="pt-BR" sz="3200" b="1">
                <a:solidFill>
                  <a:srgbClr val="000000"/>
                </a:solidFill>
                <a:latin typeface="Calibri" panose="020F0502020204030204" pitchFamily="34" charset="0"/>
              </a:rPr>
              <a:t>Gripe (influenza) </a:t>
            </a:r>
          </a:p>
          <a:p>
            <a:pPr eaLnBrk="1" hangingPunct="1">
              <a:lnSpc>
                <a:spcPct val="100000"/>
              </a:lnSpc>
              <a:buFont typeface="Wingdings 3" panose="05040102010807070707" pitchFamily="18" charset="2"/>
              <a:buChar char=""/>
            </a:pPr>
            <a:r>
              <a:rPr lang="pt-BR" altLang="pt-BR" sz="3200" b="1">
                <a:solidFill>
                  <a:srgbClr val="000000"/>
                </a:solidFill>
                <a:latin typeface="Calibri" panose="020F0502020204030204" pitchFamily="34" charset="0"/>
              </a:rPr>
              <a:t>Sarampo</a:t>
            </a:r>
          </a:p>
          <a:p>
            <a:pPr eaLnBrk="1" hangingPunct="1">
              <a:lnSpc>
                <a:spcPct val="100000"/>
              </a:lnSpc>
              <a:buFont typeface="Wingdings 3" panose="05040102010807070707" pitchFamily="18" charset="2"/>
              <a:buChar char=""/>
            </a:pPr>
            <a:r>
              <a:rPr lang="pt-BR" altLang="pt-BR" sz="3200" b="1">
                <a:solidFill>
                  <a:srgbClr val="000000"/>
                </a:solidFill>
                <a:latin typeface="Calibri" panose="020F0502020204030204" pitchFamily="34" charset="0"/>
              </a:rPr>
              <a:t>Varíola</a:t>
            </a:r>
          </a:p>
          <a:p>
            <a:pPr eaLnBrk="1" hangingPunct="1">
              <a:lnSpc>
                <a:spcPct val="100000"/>
              </a:lnSpc>
              <a:buFont typeface="Wingdings 3" panose="05040102010807070707" pitchFamily="18" charset="2"/>
              <a:buChar char=""/>
            </a:pPr>
            <a:r>
              <a:rPr lang="pt-BR" altLang="pt-BR" sz="3200" b="1">
                <a:solidFill>
                  <a:srgbClr val="FF0000"/>
                </a:solidFill>
                <a:latin typeface="Calibri" panose="020F0502020204030204" pitchFamily="34" charset="0"/>
              </a:rPr>
              <a:t>AIDS</a:t>
            </a:r>
          </a:p>
          <a:p>
            <a:pPr eaLnBrk="1" hangingPunct="1">
              <a:lnSpc>
                <a:spcPct val="100000"/>
              </a:lnSpc>
              <a:buFont typeface="Wingdings 3" panose="05040102010807070707" pitchFamily="18" charset="2"/>
              <a:buChar char=""/>
            </a:pPr>
            <a:r>
              <a:rPr lang="pt-BR" altLang="pt-BR" sz="3200" b="1">
                <a:solidFill>
                  <a:srgbClr val="000000"/>
                </a:solidFill>
                <a:latin typeface="Calibri" panose="020F0502020204030204" pitchFamily="34" charset="0"/>
              </a:rPr>
              <a:t>Caxumba</a:t>
            </a:r>
          </a:p>
          <a:p>
            <a:pPr eaLnBrk="1" hangingPunct="1">
              <a:lnSpc>
                <a:spcPct val="100000"/>
              </a:lnSpc>
              <a:buFont typeface="Wingdings 3" panose="05040102010807070707" pitchFamily="18" charset="2"/>
              <a:buChar char=""/>
            </a:pPr>
            <a:r>
              <a:rPr lang="pt-BR" altLang="pt-BR" sz="3200" b="1">
                <a:solidFill>
                  <a:srgbClr val="000000"/>
                </a:solidFill>
                <a:latin typeface="Calibri" panose="020F0502020204030204" pitchFamily="34" charset="0"/>
              </a:rPr>
              <a:t>Febre amarela</a:t>
            </a:r>
          </a:p>
          <a:p>
            <a:pPr eaLnBrk="1" hangingPunct="1">
              <a:lnSpc>
                <a:spcPct val="100000"/>
              </a:lnSpc>
              <a:buFont typeface="Wingdings 3" panose="05040102010807070707" pitchFamily="18" charset="2"/>
              <a:buChar char=""/>
            </a:pPr>
            <a:r>
              <a:rPr lang="pt-BR" altLang="pt-BR" sz="3200" b="1">
                <a:solidFill>
                  <a:srgbClr val="000000"/>
                </a:solidFill>
                <a:latin typeface="Calibri" panose="020F0502020204030204" pitchFamily="34" charset="0"/>
              </a:rPr>
              <a:t>Herpes genital</a:t>
            </a:r>
          </a:p>
          <a:p>
            <a:pPr eaLnBrk="1" hangingPunct="1">
              <a:lnSpc>
                <a:spcPct val="100000"/>
              </a:lnSpc>
              <a:buFont typeface="Wingdings 3" panose="05040102010807070707" pitchFamily="18" charset="2"/>
              <a:buChar char=""/>
            </a:pPr>
            <a:r>
              <a:rPr lang="pt-BR" altLang="pt-BR" sz="3200" b="1">
                <a:solidFill>
                  <a:srgbClr val="000000"/>
                </a:solidFill>
                <a:latin typeface="Calibri" panose="020F0502020204030204" pitchFamily="34" charset="0"/>
              </a:rPr>
              <a:t>Hepatite a e b, c</a:t>
            </a:r>
          </a:p>
          <a:p>
            <a:pPr eaLnBrk="1" hangingPunct="1">
              <a:lnSpc>
                <a:spcPct val="100000"/>
              </a:lnSpc>
              <a:buFont typeface="Wingdings 3" panose="05040102010807070707" pitchFamily="18" charset="2"/>
              <a:buChar char=""/>
            </a:pPr>
            <a:r>
              <a:rPr lang="pt-BR" altLang="pt-BR" sz="3200" b="1">
                <a:solidFill>
                  <a:srgbClr val="000000"/>
                </a:solidFill>
                <a:latin typeface="Calibri" panose="020F0502020204030204" pitchFamily="34" charset="0"/>
              </a:rPr>
              <a:t>Poliomielite</a:t>
            </a:r>
          </a:p>
          <a:p>
            <a:pPr eaLnBrk="1" hangingPunct="1">
              <a:lnSpc>
                <a:spcPct val="100000"/>
              </a:lnSpc>
              <a:buFont typeface="Wingdings 3" panose="05040102010807070707" pitchFamily="18" charset="2"/>
              <a:buChar char=""/>
            </a:pPr>
            <a:r>
              <a:rPr lang="pt-BR" altLang="pt-BR" sz="3200" b="1">
                <a:solidFill>
                  <a:srgbClr val="000000"/>
                </a:solidFill>
                <a:latin typeface="Calibri" panose="020F0502020204030204" pitchFamily="34" charset="0"/>
              </a:rPr>
              <a:t>Dengue</a:t>
            </a:r>
          </a:p>
          <a:p>
            <a:pPr eaLnBrk="1" hangingPunct="1">
              <a:lnSpc>
                <a:spcPct val="100000"/>
              </a:lnSpc>
              <a:buFont typeface="Wingdings 3" panose="05040102010807070707" pitchFamily="18" charset="2"/>
              <a:buChar char=""/>
            </a:pPr>
            <a:r>
              <a:rPr lang="pt-BR" altLang="pt-BR" sz="3200" b="1">
                <a:solidFill>
                  <a:srgbClr val="000000"/>
                </a:solidFill>
                <a:latin typeface="Calibri" panose="020F0502020204030204" pitchFamily="34" charset="0"/>
              </a:rPr>
              <a:t>Raiva</a:t>
            </a:r>
          </a:p>
          <a:p>
            <a:pPr eaLnBrk="1" hangingPunct="1">
              <a:lnSpc>
                <a:spcPct val="100000"/>
              </a:lnSpc>
              <a:buFont typeface="Wingdings 3" panose="05040102010807070707" pitchFamily="18" charset="2"/>
              <a:buChar char=""/>
            </a:pPr>
            <a:r>
              <a:rPr lang="pt-BR" altLang="pt-BR" sz="3200" b="1">
                <a:solidFill>
                  <a:srgbClr val="000000"/>
                </a:solidFill>
                <a:latin typeface="Calibri" panose="020F0502020204030204" pitchFamily="34" charset="0"/>
              </a:rPr>
              <a:t>Zika </a:t>
            </a:r>
          </a:p>
        </p:txBody>
      </p:sp>
      <p:sp>
        <p:nvSpPr>
          <p:cNvPr id="38915" name="Freeform 2"/>
          <p:cNvSpPr>
            <a:spLocks noChangeArrowheads="1"/>
          </p:cNvSpPr>
          <p:nvPr/>
        </p:nvSpPr>
        <p:spPr bwMode="auto">
          <a:xfrm>
            <a:off x="1584325" y="250825"/>
            <a:ext cx="5705475" cy="579438"/>
          </a:xfrm>
          <a:custGeom>
            <a:avLst/>
            <a:gdLst>
              <a:gd name="T0" fmla="*/ 0 w 21600"/>
              <a:gd name="T1" fmla="*/ 0 h 21600"/>
              <a:gd name="T2" fmla="*/ 5705475 w 21600"/>
              <a:gd name="T3" fmla="*/ 0 h 21600"/>
              <a:gd name="T4" fmla="*/ 5705475 w 21600"/>
              <a:gd name="T5" fmla="*/ 579438 h 21600"/>
              <a:gd name="T6" fmla="*/ 0 w 21600"/>
              <a:gd name="T7" fmla="*/ 5794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3200" b="1">
                <a:solidFill>
                  <a:srgbClr val="FF00CC"/>
                </a:solidFill>
                <a:latin typeface="Calibri" panose="020F0502020204030204" pitchFamily="34" charset="0"/>
              </a:rPr>
              <a:t>DOENÇAS CAUSADAS POR VÍRUS</a:t>
            </a:r>
          </a:p>
        </p:txBody>
      </p:sp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4895850" y="1655763"/>
            <a:ext cx="4708525" cy="130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pt-BR" altLang="pt-BR" sz="2800" b="1">
                <a:solidFill>
                  <a:srgbClr val="000000"/>
                </a:solidFill>
              </a:rPr>
              <a:t>Mortes por dengue no país chegam a </a:t>
            </a:r>
            <a:r>
              <a:rPr lang="pt-BR" altLang="pt-BR" sz="2800" b="1">
                <a:solidFill>
                  <a:srgbClr val="FF00CC"/>
                </a:solidFill>
              </a:rPr>
              <a:t>693 </a:t>
            </a:r>
            <a:r>
              <a:rPr lang="pt-BR" altLang="pt-BR" sz="2800" b="1">
                <a:solidFill>
                  <a:srgbClr val="000000"/>
                </a:solidFill>
              </a:rPr>
              <a:t>em 2015</a:t>
            </a:r>
            <a:r>
              <a:rPr lang="pt-BR" altLang="pt-BR" b="1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4967288" y="3240088"/>
            <a:ext cx="44862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pt-BR" altLang="pt-BR" sz="2600" b="1">
                <a:solidFill>
                  <a:srgbClr val="000000"/>
                </a:solidFill>
              </a:rPr>
              <a:t>Dados: 1.416.179 casos prováveis de dengue no país. 2015. </a:t>
            </a:r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4751388" y="4813300"/>
            <a:ext cx="5040312" cy="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/>
            <a:r>
              <a:rPr lang="pt-BR" altLang="pt-BR" sz="2400" b="1">
                <a:solidFill>
                  <a:srgbClr val="000000"/>
                </a:solidFill>
              </a:rPr>
              <a:t>Marca de </a:t>
            </a:r>
            <a:r>
              <a:rPr lang="pt-BR" altLang="pt-BR" sz="2400" b="1">
                <a:solidFill>
                  <a:srgbClr val="FF00CC"/>
                </a:solidFill>
              </a:rPr>
              <a:t>11 mil mortes</a:t>
            </a:r>
            <a:r>
              <a:rPr lang="pt-BR" altLang="pt-BR" sz="2400" b="1">
                <a:solidFill>
                  <a:srgbClr val="000000"/>
                </a:solidFill>
              </a:rPr>
              <a:t> por ebola foi alcançada, diz OMS.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44463"/>
            <a:ext cx="9825038" cy="737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nacomplexidadedavid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0" y="611485"/>
            <a:ext cx="983049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376016" y="6084093"/>
            <a:ext cx="4687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</a:rPr>
              <a:t>Expressão gênica </a:t>
            </a:r>
          </a:p>
        </p:txBody>
      </p:sp>
    </p:spTree>
    <p:extLst>
      <p:ext uri="{BB962C8B-B14F-4D97-AF65-F5344CB8AC3E}">
        <p14:creationId xmlns:p14="http://schemas.microsoft.com/office/powerpoint/2010/main" val="134243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73050"/>
            <a:ext cx="9877425" cy="713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033463"/>
            <a:ext cx="95773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9" name="Freeform 2"/>
          <p:cNvSpPr>
            <a:spLocks noChangeArrowheads="1"/>
          </p:cNvSpPr>
          <p:nvPr/>
        </p:nvSpPr>
        <p:spPr bwMode="auto">
          <a:xfrm>
            <a:off x="720725" y="179388"/>
            <a:ext cx="6262688" cy="914400"/>
          </a:xfrm>
          <a:custGeom>
            <a:avLst/>
            <a:gdLst>
              <a:gd name="T0" fmla="*/ 0 w 21600"/>
              <a:gd name="T1" fmla="*/ 0 h 21600"/>
              <a:gd name="T2" fmla="*/ 6262688 w 21600"/>
              <a:gd name="T3" fmla="*/ 0 h 21600"/>
              <a:gd name="T4" fmla="*/ 6262688 w 21600"/>
              <a:gd name="T5" fmla="*/ 914400 h 21600"/>
              <a:gd name="T6" fmla="*/ 0 w 21600"/>
              <a:gd name="T7" fmla="*/ 9144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pt-BR" altLang="pt-BR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3600" b="1">
                <a:solidFill>
                  <a:srgbClr val="3333FF"/>
                </a:solidFill>
                <a:latin typeface="Calibri" panose="020F0502020204030204" pitchFamily="34" charset="0"/>
              </a:rPr>
              <a:t>A HISTÓRIA </a:t>
            </a:r>
          </a:p>
        </p:txBody>
      </p:sp>
      <p:sp>
        <p:nvSpPr>
          <p:cNvPr id="45060" name="Freeform 3"/>
          <p:cNvSpPr>
            <a:spLocks noChangeArrowheads="1"/>
          </p:cNvSpPr>
          <p:nvPr/>
        </p:nvSpPr>
        <p:spPr bwMode="auto">
          <a:xfrm>
            <a:off x="215900" y="3708400"/>
            <a:ext cx="4176713" cy="1828800"/>
          </a:xfrm>
          <a:custGeom>
            <a:avLst/>
            <a:gdLst>
              <a:gd name="T0" fmla="*/ 0 w 21600"/>
              <a:gd name="T1" fmla="*/ 0 h 21600"/>
              <a:gd name="T2" fmla="*/ 4176713 w 21600"/>
              <a:gd name="T3" fmla="*/ 0 h 21600"/>
              <a:gd name="T4" fmla="*/ 4176713 w 21600"/>
              <a:gd name="T5" fmla="*/ 1828800 h 21600"/>
              <a:gd name="T6" fmla="*/ 0 w 21600"/>
              <a:gd name="T7" fmla="*/ 1828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pt-BR" altLang="pt-BR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2400" b="1" i="1">
                <a:solidFill>
                  <a:srgbClr val="000000"/>
                </a:solidFill>
                <a:latin typeface="Calibri" panose="020F0502020204030204" pitchFamily="34" charset="0"/>
              </a:rPr>
              <a:t>Ivanovski : “A Doença do Tabaco é causada por um agente NÃO filtrável, não sei se é um esporo ou uma toxina” </a:t>
            </a:r>
          </a:p>
        </p:txBody>
      </p:sp>
      <p:sp>
        <p:nvSpPr>
          <p:cNvPr id="45061" name="Freeform 4"/>
          <p:cNvSpPr>
            <a:spLocks noChangeArrowheads="1"/>
          </p:cNvSpPr>
          <p:nvPr/>
        </p:nvSpPr>
        <p:spPr bwMode="auto">
          <a:xfrm>
            <a:off x="4968875" y="3708400"/>
            <a:ext cx="4897438" cy="2195513"/>
          </a:xfrm>
          <a:custGeom>
            <a:avLst/>
            <a:gdLst>
              <a:gd name="T0" fmla="*/ 0 w 21600"/>
              <a:gd name="T1" fmla="*/ 0 h 21600"/>
              <a:gd name="T2" fmla="*/ 4897438 w 21600"/>
              <a:gd name="T3" fmla="*/ 0 h 21600"/>
              <a:gd name="T4" fmla="*/ 4897438 w 21600"/>
              <a:gd name="T5" fmla="*/ 2195513 h 21600"/>
              <a:gd name="T6" fmla="*/ 0 w 21600"/>
              <a:gd name="T7" fmla="*/ 219551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pt-BR" altLang="pt-BR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2400" b="1" i="1">
                <a:solidFill>
                  <a:srgbClr val="000000"/>
                </a:solidFill>
                <a:latin typeface="Calibri" panose="020F0502020204030204" pitchFamily="34" charset="0"/>
              </a:rPr>
              <a:t>Beijerinck: “ O material filtrado contém um veneno ou um agente desconhecido tão pequeno que é capaz de atravessar os poros de um filtro que retém bactérias.” </a:t>
            </a:r>
          </a:p>
        </p:txBody>
      </p:sp>
      <p:sp>
        <p:nvSpPr>
          <p:cNvPr id="45062" name="Freeform 5"/>
          <p:cNvSpPr>
            <a:spLocks noChangeArrowheads="1"/>
          </p:cNvSpPr>
          <p:nvPr/>
        </p:nvSpPr>
        <p:spPr bwMode="auto">
          <a:xfrm>
            <a:off x="720725" y="6083300"/>
            <a:ext cx="9144000" cy="1281113"/>
          </a:xfrm>
          <a:custGeom>
            <a:avLst/>
            <a:gdLst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281113 h 21600"/>
              <a:gd name="T6" fmla="*/ 0 w 21600"/>
              <a:gd name="T7" fmla="*/ 128111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pt-BR" altLang="pt-BR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2000" b="1" i="1">
                <a:solidFill>
                  <a:srgbClr val="000000"/>
                </a:solidFill>
                <a:latin typeface="Calibri" panose="020F0502020204030204" pitchFamily="34" charset="0"/>
              </a:rPr>
              <a:t>Até o final da Primeira Guerra, novos vírus foram sendo identificados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2000" b="1" i="1">
                <a:solidFill>
                  <a:srgbClr val="000000"/>
                </a:solidFill>
                <a:latin typeface="Calibri" panose="020F0502020204030204" pitchFamily="34" charset="0"/>
              </a:rPr>
              <a:t>... sem contudo terem sido VISTOS !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2000" b="1" i="1">
                <a:solidFill>
                  <a:srgbClr val="000000"/>
                </a:solidFill>
                <a:latin typeface="Calibri" panose="020F0502020204030204" pitchFamily="34" charset="0"/>
              </a:rPr>
              <a:t>1939: Construção do Microscópio Eletrônico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1438"/>
            <a:ext cx="9964737" cy="748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5040313" y="5688013"/>
            <a:ext cx="4032250" cy="1008062"/>
          </a:xfrm>
          <a:prstGeom prst="rect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pt-BR" altLang="pt-BR">
                <a:solidFill>
                  <a:srgbClr val="FFFF00"/>
                </a:solidFill>
              </a:rPr>
              <a:t>Material genético (DNA ou RNA)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"/>
            <a:ext cx="10110788" cy="753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431800" y="1319213"/>
            <a:ext cx="9431338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buClrTx/>
              <a:buFontTx/>
              <a:buNone/>
            </a:pPr>
            <a:endParaRPr lang="pt-BR" altLang="pt-BR" sz="2600" b="1">
              <a:solidFill>
                <a:srgbClr val="FF3333"/>
              </a:solidFill>
            </a:endParaRPr>
          </a:p>
          <a:p>
            <a:pPr algn="just" eaLnBrk="1">
              <a:buClrTx/>
              <a:buFontTx/>
              <a:buNone/>
            </a:pPr>
            <a:r>
              <a:rPr lang="pt-BR" altLang="pt-BR" sz="2600" b="1">
                <a:solidFill>
                  <a:srgbClr val="FF3333"/>
                </a:solidFill>
              </a:rPr>
              <a:t>Favoráveis: </a:t>
            </a:r>
          </a:p>
          <a:p>
            <a:pPr algn="just" eaLnBrk="1">
              <a:buClrTx/>
              <a:buFontTx/>
              <a:buNone/>
            </a:pPr>
            <a:r>
              <a:rPr lang="pt-BR" altLang="pt-BR" sz="2600">
                <a:solidFill>
                  <a:srgbClr val="000000"/>
                </a:solidFill>
              </a:rPr>
              <a:t>1. Os vírus apresentarem reprodução; embora necessitem da ajuda da célula hospedeira para se reproduzirem; </a:t>
            </a:r>
          </a:p>
          <a:p>
            <a:pPr algn="just" eaLnBrk="1">
              <a:buClrTx/>
              <a:buFontTx/>
              <a:buNone/>
            </a:pPr>
            <a:r>
              <a:rPr lang="pt-BR" altLang="pt-BR" sz="2600">
                <a:solidFill>
                  <a:srgbClr val="000000"/>
                </a:solidFill>
              </a:rPr>
              <a:t>2. A presença de material genético (</a:t>
            </a:r>
            <a:r>
              <a:rPr lang="pt-BR" altLang="pt-BR" sz="2600">
                <a:solidFill>
                  <a:srgbClr val="FF3333"/>
                </a:solidFill>
              </a:rPr>
              <a:t>DNA ou RNA)</a:t>
            </a:r>
            <a:r>
              <a:rPr lang="pt-BR" altLang="pt-BR" sz="2600">
                <a:solidFill>
                  <a:srgbClr val="000000"/>
                </a:solidFill>
              </a:rPr>
              <a:t>, e consequentemente a capacidade de sofrerem mutação; </a:t>
            </a:r>
          </a:p>
          <a:p>
            <a:pPr algn="just" eaLnBrk="1">
              <a:buClrTx/>
              <a:buFontTx/>
              <a:buNone/>
            </a:pPr>
            <a:r>
              <a:rPr lang="pt-BR" altLang="pt-BR" sz="2600">
                <a:solidFill>
                  <a:srgbClr val="000000"/>
                </a:solidFill>
              </a:rPr>
              <a:t>3. Capacidade de adaptação.</a:t>
            </a:r>
          </a:p>
          <a:p>
            <a:pPr algn="just" eaLnBrk="1">
              <a:buClrTx/>
              <a:buFontTx/>
              <a:buNone/>
            </a:pPr>
            <a:r>
              <a:rPr lang="pt-BR" altLang="pt-BR" sz="2600">
                <a:solidFill>
                  <a:srgbClr val="000000"/>
                </a:solidFill>
              </a:rPr>
              <a:t>4. Hereditariedade</a:t>
            </a: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60363" y="215900"/>
            <a:ext cx="91440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3000"/>
              </a:lnSpc>
              <a:buSzPct val="100000"/>
              <a:defRPr/>
            </a:pPr>
            <a:r>
              <a:rPr lang="pt-BR" altLang="pt-BR" sz="2600" b="1">
                <a:effectLst>
                  <a:outerShdw blurRad="38100" dist="38100" dir="2700000" algn="tl">
                    <a:srgbClr val="C0C0C0"/>
                  </a:outerShdw>
                </a:effectLst>
              </a:rPr>
              <a:t>Debate na Comunidade Científica. </a:t>
            </a:r>
            <a:r>
              <a:rPr lang="pt-BR" altLang="pt-BR" sz="2600" b="1"/>
              <a:t>Argumentos a favor e contra a inclusão dos </a:t>
            </a:r>
            <a:r>
              <a:rPr lang="pt-BR" altLang="pt-BR" sz="2600" b="1">
                <a:solidFill>
                  <a:srgbClr val="FF3399"/>
                </a:solidFill>
              </a:rPr>
              <a:t>vírus </a:t>
            </a:r>
            <a:r>
              <a:rPr lang="pt-BR" altLang="pt-BR" sz="2600" b="1"/>
              <a:t>na categoria dos </a:t>
            </a:r>
            <a:r>
              <a:rPr lang="pt-BR" altLang="pt-BR" sz="2600" b="1">
                <a:solidFill>
                  <a:srgbClr val="FF0066"/>
                </a:solidFill>
              </a:rPr>
              <a:t>seres vivos. </a:t>
            </a:r>
          </a:p>
        </p:txBody>
      </p:sp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431800" y="4176713"/>
            <a:ext cx="9144000" cy="232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endParaRPr lang="pt-BR" altLang="pt-BR" sz="2600">
              <a:solidFill>
                <a:srgbClr val="FF3333"/>
              </a:solidFill>
            </a:endParaRPr>
          </a:p>
          <a:p>
            <a:pPr eaLnBrk="1">
              <a:buClrTx/>
              <a:buFontTx/>
              <a:buNone/>
            </a:pPr>
            <a:r>
              <a:rPr lang="pt-BR" altLang="pt-BR" sz="2600">
                <a:solidFill>
                  <a:srgbClr val="FF3333"/>
                </a:solidFill>
              </a:rPr>
              <a:t>Contra: </a:t>
            </a:r>
          </a:p>
          <a:p>
            <a:pPr eaLnBrk="1">
              <a:buClrTx/>
              <a:buFontTx/>
              <a:buNone/>
            </a:pPr>
            <a:r>
              <a:rPr lang="pt-BR" altLang="pt-BR" sz="2600">
                <a:solidFill>
                  <a:srgbClr val="000000"/>
                </a:solidFill>
              </a:rPr>
              <a:t>1. O fato dos vírus serem acelulares. </a:t>
            </a:r>
          </a:p>
          <a:p>
            <a:pPr eaLnBrk="1">
              <a:buClrTx/>
              <a:buFontTx/>
              <a:buNone/>
            </a:pPr>
            <a:r>
              <a:rPr lang="pt-BR" altLang="pt-BR" sz="2600">
                <a:solidFill>
                  <a:srgbClr val="000000"/>
                </a:solidFill>
              </a:rPr>
              <a:t>2. A ausência de </a:t>
            </a:r>
            <a:r>
              <a:rPr lang="pt-BR" altLang="pt-BR" sz="2600">
                <a:solidFill>
                  <a:srgbClr val="FF3333"/>
                </a:solidFill>
              </a:rPr>
              <a:t>metabolismo próprio</a:t>
            </a:r>
            <a:r>
              <a:rPr lang="pt-BR" altLang="pt-BR" sz="2600">
                <a:solidFill>
                  <a:srgbClr val="000000"/>
                </a:solidFill>
              </a:rPr>
              <a:t>,necessitando portanto, de constituintes celulares de outro organismo. </a:t>
            </a:r>
          </a:p>
          <a:p>
            <a:pPr eaLnBrk="1">
              <a:buClrTx/>
              <a:buFontTx/>
              <a:buNone/>
            </a:pPr>
            <a:r>
              <a:rPr lang="pt-BR" altLang="pt-BR" sz="2600">
                <a:solidFill>
                  <a:srgbClr val="000000"/>
                </a:solidFill>
              </a:rPr>
              <a:t>Os vírus são ditos </a:t>
            </a:r>
            <a:r>
              <a:rPr lang="pt-BR" altLang="pt-BR" sz="2600">
                <a:solidFill>
                  <a:srgbClr val="FF3333"/>
                </a:solidFill>
              </a:rPr>
              <a:t>ametabólicos</a:t>
            </a:r>
            <a:r>
              <a:rPr lang="pt-BR" altLang="pt-BR" sz="260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71450"/>
            <a:ext cx="9504362" cy="713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58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79388"/>
            <a:ext cx="9528175" cy="715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08063" y="250825"/>
            <a:ext cx="8208962" cy="1262063"/>
          </a:xfrm>
        </p:spPr>
        <p:txBody>
          <a:bodyPr lIns="100800" tIns="50400" rIns="100800" bIns="50400"/>
          <a:lstStyle/>
          <a:p>
            <a:pPr algn="l"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altLang="pt-BR" sz="4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Características</a:t>
            </a: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15900" y="1331913"/>
            <a:ext cx="9648825" cy="5400675"/>
          </a:xfrm>
        </p:spPr>
        <p:txBody>
          <a:bodyPr lIns="100800" tIns="50400" rIns="100800" bIns="50400"/>
          <a:lstStyle/>
          <a:p>
            <a:pPr marL="857250" indent="-642938" eaLnBrk="1" hangingPunct="1">
              <a:lnSpc>
                <a:spcPct val="80000"/>
              </a:lnSpc>
              <a:spcBef>
                <a:spcPts val="1413"/>
              </a:spcBef>
              <a:buClr>
                <a:srgbClr val="2DA2BF"/>
              </a:buClr>
              <a:buSzPct val="45000"/>
              <a:buFont typeface="Wingdings" panose="05000000000000000000" pitchFamily="2" charset="2"/>
              <a:buChar char=""/>
              <a:tabLst>
                <a:tab pos="8572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</a:pPr>
            <a:r>
              <a:rPr lang="pt-BR" altLang="pt-BR" sz="4000">
                <a:latin typeface="Arial Black" panose="020B0A04020102020204" pitchFamily="34" charset="0"/>
              </a:rPr>
              <a:t>Vírus, do latim veneno ou toxina;</a:t>
            </a:r>
          </a:p>
          <a:p>
            <a:pPr marL="857250" indent="-642938" eaLnBrk="1" hangingPunct="1">
              <a:lnSpc>
                <a:spcPct val="80000"/>
              </a:lnSpc>
              <a:spcBef>
                <a:spcPts val="1413"/>
              </a:spcBef>
              <a:buClr>
                <a:srgbClr val="2DA2BF"/>
              </a:buClr>
              <a:buSzPct val="45000"/>
              <a:buFont typeface="Wingdings" panose="05000000000000000000" pitchFamily="2" charset="2"/>
              <a:buChar char=""/>
              <a:tabLst>
                <a:tab pos="8572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</a:pPr>
            <a:r>
              <a:rPr lang="pt-BR" altLang="pt-BR" sz="4000">
                <a:latin typeface="Arial Black" panose="020B0A04020102020204" pitchFamily="34" charset="0"/>
              </a:rPr>
              <a:t>Descoberta:  1892</a:t>
            </a:r>
          </a:p>
          <a:p>
            <a:pPr marL="857250" indent="-642938" eaLnBrk="1" hangingPunct="1">
              <a:lnSpc>
                <a:spcPct val="80000"/>
              </a:lnSpc>
              <a:spcBef>
                <a:spcPts val="1413"/>
              </a:spcBef>
              <a:buClr>
                <a:srgbClr val="2DA2BF"/>
              </a:buClr>
              <a:buSzPct val="45000"/>
              <a:buFont typeface="Wingdings" panose="05000000000000000000" pitchFamily="2" charset="2"/>
              <a:buChar char=""/>
              <a:tabLst>
                <a:tab pos="8572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</a:pPr>
            <a:r>
              <a:rPr lang="pt-BR" altLang="pt-BR" sz="4000">
                <a:latin typeface="Arial Black" panose="020B0A04020102020204" pitchFamily="34" charset="0"/>
              </a:rPr>
              <a:t>Invisível ao microscópico óptico; (Luz)</a:t>
            </a:r>
          </a:p>
          <a:p>
            <a:pPr marL="857250" indent="-642938" eaLnBrk="1" hangingPunct="1">
              <a:lnSpc>
                <a:spcPct val="80000"/>
              </a:lnSpc>
              <a:spcBef>
                <a:spcPts val="1413"/>
              </a:spcBef>
              <a:buClr>
                <a:srgbClr val="2DA2BF"/>
              </a:buClr>
              <a:buSzPct val="45000"/>
              <a:buFont typeface="Wingdings" panose="05000000000000000000" pitchFamily="2" charset="2"/>
              <a:buChar char=""/>
              <a:tabLst>
                <a:tab pos="8572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</a:pPr>
            <a:r>
              <a:rPr lang="pt-BR" altLang="pt-BR" sz="4000">
                <a:latin typeface="Arial Black" panose="020B0A04020102020204" pitchFamily="34" charset="0"/>
              </a:rPr>
              <a:t>Agente infeccioso de 20 a 300 nm de diâmetro; (</a:t>
            </a:r>
            <a:r>
              <a:rPr lang="pt-BR" altLang="pt-BR" sz="4000">
                <a:solidFill>
                  <a:srgbClr val="0000CC"/>
                </a:solidFill>
                <a:latin typeface="Arial Black" panose="020B0A04020102020204" pitchFamily="34" charset="0"/>
              </a:rPr>
              <a:t>Nanômetro)</a:t>
            </a:r>
          </a:p>
          <a:p>
            <a:pPr marL="857250" indent="-642938" eaLnBrk="1" hangingPunct="1">
              <a:lnSpc>
                <a:spcPct val="80000"/>
              </a:lnSpc>
              <a:spcBef>
                <a:spcPts val="1413"/>
              </a:spcBef>
              <a:buClr>
                <a:srgbClr val="2DA2BF"/>
              </a:buClr>
              <a:buSzPct val="45000"/>
              <a:buFont typeface="Wingdings" panose="05000000000000000000" pitchFamily="2" charset="2"/>
              <a:buChar char=""/>
              <a:tabLst>
                <a:tab pos="8572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</a:pPr>
            <a:r>
              <a:rPr lang="pt-BR" altLang="pt-BR" sz="4000">
                <a:latin typeface="Arial Black" panose="020B0A04020102020204" pitchFamily="34" charset="0"/>
              </a:rPr>
              <a:t>1 nm = 1 metro : 1.000.000.000 partes.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reeform 1"/>
          <p:cNvSpPr>
            <a:spLocks noChangeArrowheads="1"/>
          </p:cNvSpPr>
          <p:nvPr/>
        </p:nvSpPr>
        <p:spPr bwMode="auto">
          <a:xfrm>
            <a:off x="215900" y="1331913"/>
            <a:ext cx="9577388" cy="5805487"/>
          </a:xfrm>
          <a:custGeom>
            <a:avLst/>
            <a:gdLst>
              <a:gd name="T0" fmla="*/ 0 w 21600"/>
              <a:gd name="T1" fmla="*/ 0 h 21600"/>
              <a:gd name="T2" fmla="*/ 9577388 w 21600"/>
              <a:gd name="T3" fmla="*/ 0 h 21600"/>
              <a:gd name="T4" fmla="*/ 9577388 w 21600"/>
              <a:gd name="T5" fmla="*/ 5805487 h 21600"/>
              <a:gd name="T6" fmla="*/ 0 w 21600"/>
              <a:gd name="T7" fmla="*/ 580548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57250" indent="-6429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57250" algn="l"/>
                <a:tab pos="1304925" algn="l"/>
                <a:tab pos="1754188" algn="l"/>
                <a:tab pos="2203450" algn="l"/>
                <a:tab pos="2652713" algn="l"/>
                <a:tab pos="3101975" algn="l"/>
                <a:tab pos="3551238" algn="l"/>
                <a:tab pos="4000500" algn="l"/>
                <a:tab pos="4449763" algn="l"/>
                <a:tab pos="4899025" algn="l"/>
                <a:tab pos="5348288" algn="l"/>
                <a:tab pos="5797550" algn="l"/>
                <a:tab pos="6246813" algn="l"/>
                <a:tab pos="6696075" algn="l"/>
                <a:tab pos="7145338" algn="l"/>
                <a:tab pos="7594600" algn="l"/>
                <a:tab pos="8043863" algn="l"/>
                <a:tab pos="8493125" algn="l"/>
                <a:tab pos="8942388" algn="l"/>
                <a:tab pos="9391650" algn="l"/>
                <a:tab pos="9840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1413"/>
              </a:spcBef>
              <a:buSzPct val="45000"/>
              <a:buFont typeface="Wingdings" panose="05000000000000000000" pitchFamily="2" charset="2"/>
              <a:buChar char=""/>
            </a:pPr>
            <a:r>
              <a:rPr lang="pt-BR" altLang="pt-BR" sz="4000">
                <a:solidFill>
                  <a:srgbClr val="0000CC"/>
                </a:solidFill>
                <a:latin typeface="Arial Black" panose="020B0A04020102020204" pitchFamily="34" charset="0"/>
              </a:rPr>
              <a:t>Acelulares; (Sem células);</a:t>
            </a:r>
          </a:p>
          <a:p>
            <a:pPr eaLnBrk="1" hangingPunct="1">
              <a:lnSpc>
                <a:spcPct val="80000"/>
              </a:lnSpc>
              <a:spcBef>
                <a:spcPts val="1413"/>
              </a:spcBef>
              <a:buSzPct val="45000"/>
              <a:buFont typeface="Wingdings" panose="05000000000000000000" pitchFamily="2" charset="2"/>
              <a:buChar char=""/>
            </a:pPr>
            <a:r>
              <a:rPr lang="pt-BR" altLang="pt-BR" sz="4000">
                <a:solidFill>
                  <a:srgbClr val="0000CC"/>
                </a:solidFill>
                <a:latin typeface="Arial Black" panose="020B0A04020102020204" pitchFamily="34" charset="0"/>
              </a:rPr>
              <a:t>Ausência de organização celular;</a:t>
            </a:r>
          </a:p>
          <a:p>
            <a:pPr eaLnBrk="1" hangingPunct="1">
              <a:lnSpc>
                <a:spcPct val="80000"/>
              </a:lnSpc>
              <a:spcBef>
                <a:spcPts val="1413"/>
              </a:spcBef>
              <a:buSzPct val="45000"/>
              <a:buFont typeface="Wingdings" panose="05000000000000000000" pitchFamily="2" charset="2"/>
              <a:buChar char=""/>
            </a:pPr>
            <a:r>
              <a:rPr lang="pt-BR" altLang="pt-BR" sz="4000">
                <a:solidFill>
                  <a:srgbClr val="000000"/>
                </a:solidFill>
                <a:latin typeface="Arial Black" panose="020B0A04020102020204" pitchFamily="34" charset="0"/>
              </a:rPr>
              <a:t>Sem organelas próprias;</a:t>
            </a:r>
          </a:p>
          <a:p>
            <a:pPr eaLnBrk="1" hangingPunct="1">
              <a:lnSpc>
                <a:spcPct val="80000"/>
              </a:lnSpc>
              <a:spcBef>
                <a:spcPts val="1413"/>
              </a:spcBef>
              <a:buClrTx/>
              <a:buSzTx/>
              <a:buFontTx/>
              <a:buNone/>
            </a:pPr>
            <a:r>
              <a:rPr lang="pt-BR" altLang="pt-BR" sz="4000">
                <a:solidFill>
                  <a:srgbClr val="000000"/>
                </a:solidFill>
                <a:latin typeface="Arial Black" panose="020B0A04020102020204" pitchFamily="34" charset="0"/>
              </a:rPr>
              <a:t>Constituição: Proteínas e ácidos nucleicos.  (DNA ou RNA). </a:t>
            </a:r>
            <a:br>
              <a:rPr lang="pt-BR" altLang="pt-BR" sz="400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pt-BR" altLang="pt-BR" sz="4000">
                <a:solidFill>
                  <a:srgbClr val="000000"/>
                </a:solidFill>
                <a:latin typeface="Arial Black" panose="020B0A04020102020204" pitchFamily="34" charset="0"/>
              </a:rPr>
              <a:t>Não possuem metabolismo próprio. </a:t>
            </a:r>
          </a:p>
          <a:p>
            <a:pPr eaLnBrk="1" hangingPunct="1">
              <a:lnSpc>
                <a:spcPct val="80000"/>
              </a:lnSpc>
              <a:spcBef>
                <a:spcPts val="1413"/>
              </a:spcBef>
              <a:buClrTx/>
              <a:buSzTx/>
              <a:buFontTx/>
              <a:buNone/>
            </a:pPr>
            <a:r>
              <a:rPr lang="pt-BR" altLang="pt-BR" sz="4000">
                <a:solidFill>
                  <a:srgbClr val="800000"/>
                </a:solidFill>
                <a:latin typeface="Arial Black" panose="020B0A04020102020204" pitchFamily="34" charset="0"/>
              </a:rPr>
              <a:t>Citomegalovírus,  tem DNA e RNA, infecta células humanas</a:t>
            </a:r>
            <a:r>
              <a:rPr lang="pt-BR" altLang="pt-BR" sz="400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61443" name="Freeform 2"/>
          <p:cNvSpPr>
            <a:spLocks noChangeArrowheads="1"/>
          </p:cNvSpPr>
          <p:nvPr/>
        </p:nvSpPr>
        <p:spPr bwMode="auto">
          <a:xfrm>
            <a:off x="1584325" y="250825"/>
            <a:ext cx="5986463" cy="914400"/>
          </a:xfrm>
          <a:custGeom>
            <a:avLst/>
            <a:gdLst>
              <a:gd name="T0" fmla="*/ 0 w 21600"/>
              <a:gd name="T1" fmla="*/ 0 h 21600"/>
              <a:gd name="T2" fmla="*/ 5986463 w 21600"/>
              <a:gd name="T3" fmla="*/ 0 h 21600"/>
              <a:gd name="T4" fmla="*/ 5986463 w 21600"/>
              <a:gd name="T5" fmla="*/ 914400 h 21600"/>
              <a:gd name="T6" fmla="*/ 0 w 21600"/>
              <a:gd name="T7" fmla="*/ 9144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5400">
                <a:solidFill>
                  <a:srgbClr val="FF0000"/>
                </a:solidFill>
                <a:latin typeface="Arial Black" panose="020B0A04020102020204" pitchFamily="34" charset="0"/>
              </a:rPr>
              <a:t>Características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7378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215900" y="1152525"/>
            <a:ext cx="9648825" cy="6337300"/>
          </a:xfrm>
        </p:spPr>
        <p:txBody>
          <a:bodyPr lIns="100800" tIns="50400" rIns="100800" bIns="50400"/>
          <a:lstStyle/>
          <a:p>
            <a:pPr marL="857250" indent="-642938" eaLnBrk="1" hangingPunct="1">
              <a:lnSpc>
                <a:spcPct val="100000"/>
              </a:lnSpc>
              <a:spcBef>
                <a:spcPts val="1413"/>
              </a:spcBef>
              <a:buClr>
                <a:srgbClr val="2DA2BF"/>
              </a:buClr>
              <a:buSzPct val="45000"/>
              <a:buFont typeface="Wingdings" panose="05000000000000000000" pitchFamily="2" charset="2"/>
              <a:buChar char=""/>
              <a:tabLst>
                <a:tab pos="8572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  <a:defRPr/>
            </a:pPr>
            <a:r>
              <a:rPr lang="pt-BR" altLang="pt-BR" sz="4000" b="1"/>
              <a:t>Estado de latência fora das células; ou seja sem atividade, </a:t>
            </a:r>
            <a:r>
              <a:rPr lang="pt-BR" altLang="pt-BR" sz="4000" b="1" u="sng"/>
              <a:t>esperando uma célula;</a:t>
            </a:r>
          </a:p>
          <a:p>
            <a:pPr marL="857250" indent="-642938" eaLnBrk="1" hangingPunct="1">
              <a:lnSpc>
                <a:spcPct val="100000"/>
              </a:lnSpc>
              <a:spcBef>
                <a:spcPts val="1413"/>
              </a:spcBef>
              <a:buClr>
                <a:srgbClr val="2DA2BF"/>
              </a:buClr>
              <a:buSzPct val="45000"/>
              <a:buFont typeface="Wingdings" panose="05000000000000000000" pitchFamily="2" charset="2"/>
              <a:buChar char=""/>
              <a:tabLst>
                <a:tab pos="8572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  <a:defRPr/>
            </a:pPr>
            <a:r>
              <a:rPr lang="pt-BR" altLang="pt-BR" sz="4000" b="1"/>
              <a:t>Parasitas intracelulares obrigatórios;</a:t>
            </a:r>
          </a:p>
          <a:p>
            <a:pPr marL="857250" indent="-642938" eaLnBrk="1" hangingPunct="1">
              <a:lnSpc>
                <a:spcPct val="100000"/>
              </a:lnSpc>
              <a:spcBef>
                <a:spcPts val="1413"/>
              </a:spcBef>
              <a:buClr>
                <a:srgbClr val="2DA2BF"/>
              </a:buClr>
              <a:buSzPct val="45000"/>
              <a:buFont typeface="Wingdings" panose="05000000000000000000" pitchFamily="2" charset="2"/>
              <a:buChar char=""/>
              <a:tabLst>
                <a:tab pos="8572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  <a:defRPr/>
            </a:pPr>
            <a:r>
              <a:rPr lang="pt-BR" altLang="pt-BR" sz="4000" b="1"/>
              <a:t>Depende das células para produzir novos vírus   (reprodução);</a:t>
            </a:r>
          </a:p>
          <a:p>
            <a:pPr marL="863600" indent="-639763" eaLnBrk="1" hangingPunct="1">
              <a:lnSpc>
                <a:spcPct val="100000"/>
              </a:lnSpc>
              <a:spcBef>
                <a:spcPts val="1413"/>
              </a:spcBef>
              <a:buClrTx/>
              <a:buSzPct val="45000"/>
              <a:buFontTx/>
              <a:buNone/>
              <a:tabLst>
                <a:tab pos="8572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  <a:defRPr/>
            </a:pPr>
            <a:endParaRPr lang="pt-BR" altLang="pt-BR" sz="4000" b="1"/>
          </a:p>
        </p:txBody>
      </p:sp>
      <p:sp>
        <p:nvSpPr>
          <p:cNvPr id="63491" name="Text Box 2"/>
          <p:cNvSpPr txBox="1">
            <a:spLocks noChangeArrowheads="1"/>
          </p:cNvSpPr>
          <p:nvPr/>
        </p:nvSpPr>
        <p:spPr bwMode="auto">
          <a:xfrm>
            <a:off x="1368425" y="179388"/>
            <a:ext cx="7777163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pt-BR" altLang="pt-BR" sz="4400">
                <a:solidFill>
                  <a:srgbClr val="FF0000"/>
                </a:solidFill>
                <a:latin typeface="Arial Black" panose="020B0A04020102020204" pitchFamily="34" charset="0"/>
              </a:rPr>
              <a:t>Características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15900"/>
            <a:ext cx="9685337" cy="727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4463"/>
            <a:ext cx="9685338" cy="727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reeform 1"/>
          <p:cNvSpPr>
            <a:spLocks noChangeArrowheads="1"/>
          </p:cNvSpPr>
          <p:nvPr/>
        </p:nvSpPr>
        <p:spPr bwMode="auto">
          <a:xfrm>
            <a:off x="287338" y="1584325"/>
            <a:ext cx="9504362" cy="4895850"/>
          </a:xfrm>
          <a:custGeom>
            <a:avLst/>
            <a:gdLst>
              <a:gd name="T0" fmla="*/ 0 w 21600"/>
              <a:gd name="T1" fmla="*/ 0 h 21600"/>
              <a:gd name="T2" fmla="*/ 9504362 w 21600"/>
              <a:gd name="T3" fmla="*/ 0 h 21600"/>
              <a:gd name="T4" fmla="*/ 9504362 w 21600"/>
              <a:gd name="T5" fmla="*/ 4895850 h 21600"/>
              <a:gd name="T6" fmla="*/ 0 w 21600"/>
              <a:gd name="T7" fmla="*/ 4895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31800" indent="-3159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413"/>
              </a:spcBef>
              <a:buClrTx/>
              <a:buFontTx/>
              <a:buNone/>
            </a:pPr>
            <a:r>
              <a:rPr lang="pt-BR" altLang="pt-BR" sz="4000" b="1">
                <a:solidFill>
                  <a:srgbClr val="000000"/>
                </a:solidFill>
              </a:rPr>
              <a:t>Não realizam funções vitais como: </a:t>
            </a:r>
            <a:r>
              <a:rPr lang="pt-BR" altLang="pt-BR" sz="4000" b="1">
                <a:solidFill>
                  <a:srgbClr val="0000CC"/>
                </a:solidFill>
              </a:rPr>
              <a:t>respiração, nutrição, excreção</a:t>
            </a:r>
            <a:r>
              <a:rPr lang="pt-BR" altLang="pt-BR" sz="4000" b="1">
                <a:solidFill>
                  <a:srgbClr val="000000"/>
                </a:solidFill>
              </a:rPr>
              <a:t>.</a:t>
            </a:r>
          </a:p>
          <a:p>
            <a:pPr algn="just" eaLnBrk="1" hangingPunct="1">
              <a:lnSpc>
                <a:spcPct val="100000"/>
              </a:lnSpc>
              <a:spcBef>
                <a:spcPts val="1413"/>
              </a:spcBef>
              <a:buClrTx/>
              <a:buFontTx/>
              <a:buNone/>
            </a:pPr>
            <a:r>
              <a:rPr lang="pt-BR" altLang="pt-BR" sz="4000" b="1">
                <a:solidFill>
                  <a:srgbClr val="000000"/>
                </a:solidFill>
              </a:rPr>
              <a:t>No entanto, possuem capacidade reprodutiva, igual outros seres vivos</a:t>
            </a:r>
          </a:p>
          <a:p>
            <a:pPr algn="just" eaLnBrk="1" hangingPunct="1">
              <a:lnSpc>
                <a:spcPct val="100000"/>
              </a:lnSpc>
              <a:spcBef>
                <a:spcPts val="1413"/>
              </a:spcBef>
              <a:buClrTx/>
              <a:buFontTx/>
              <a:buNone/>
            </a:pPr>
            <a:r>
              <a:rPr lang="pt-BR" altLang="pt-BR" sz="4000" b="1">
                <a:solidFill>
                  <a:srgbClr val="000000"/>
                </a:solidFill>
              </a:rPr>
              <a:t>Não são mortos por antibióticos; </a:t>
            </a:r>
          </a:p>
          <a:p>
            <a:pPr algn="just" eaLnBrk="1" hangingPunct="1">
              <a:lnSpc>
                <a:spcPct val="100000"/>
              </a:lnSpc>
              <a:spcBef>
                <a:spcPts val="1413"/>
              </a:spcBef>
              <a:buClrTx/>
              <a:buFontTx/>
              <a:buNone/>
            </a:pPr>
            <a:r>
              <a:rPr lang="pt-BR" altLang="pt-BR" sz="4000" b="1">
                <a:solidFill>
                  <a:srgbClr val="000000"/>
                </a:solidFill>
                <a:latin typeface="Calibri" panose="020F0502020204030204" pitchFamily="34" charset="0"/>
              </a:rPr>
              <a:t>Não estão incluídos nos reinos dos seres vivos; Cinco reinos </a:t>
            </a:r>
          </a:p>
        </p:txBody>
      </p:sp>
      <p:sp>
        <p:nvSpPr>
          <p:cNvPr id="69635" name="Freeform 2"/>
          <p:cNvSpPr>
            <a:spLocks noChangeArrowheads="1"/>
          </p:cNvSpPr>
          <p:nvPr/>
        </p:nvSpPr>
        <p:spPr bwMode="auto">
          <a:xfrm>
            <a:off x="593725" y="250825"/>
            <a:ext cx="4048125" cy="639763"/>
          </a:xfrm>
          <a:custGeom>
            <a:avLst/>
            <a:gdLst>
              <a:gd name="T0" fmla="*/ 0 w 21600"/>
              <a:gd name="T1" fmla="*/ 0 h 21600"/>
              <a:gd name="T2" fmla="*/ 4048125 w 21600"/>
              <a:gd name="T3" fmla="*/ 0 h 21600"/>
              <a:gd name="T4" fmla="*/ 4048125 w 21600"/>
              <a:gd name="T5" fmla="*/ 639763 h 21600"/>
              <a:gd name="T6" fmla="*/ 0 w 21600"/>
              <a:gd name="T7" fmla="*/ 63976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pt-BR" altLang="pt-BR" sz="3600">
                <a:solidFill>
                  <a:srgbClr val="FF0000"/>
                </a:solidFill>
                <a:latin typeface="Arial Black" panose="020B0A04020102020204" pitchFamily="34" charset="0"/>
              </a:rPr>
              <a:t>Características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287338" y="323850"/>
            <a:ext cx="957738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4000" b="1">
                <a:solidFill>
                  <a:srgbClr val="000000"/>
                </a:solidFill>
              </a:rPr>
              <a:t>Vírus  não podem ser cultivados em meios de cultura contendo apenas nutrientes.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4000" b="1">
                <a:solidFill>
                  <a:srgbClr val="000000"/>
                </a:solidFill>
              </a:rPr>
              <a:t>Toda cultura viral precisa ter obrigatoriamente </a:t>
            </a:r>
            <a:r>
              <a:rPr lang="pt-BR" altLang="pt-BR" sz="4000" b="1">
                <a:solidFill>
                  <a:srgbClr val="800000"/>
                </a:solidFill>
              </a:rPr>
              <a:t>células vivas.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pt-BR" altLang="pt-BR" sz="4000" b="1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4000" b="1">
                <a:solidFill>
                  <a:srgbClr val="000000"/>
                </a:solidFill>
              </a:rPr>
              <a:t>Vírus podem causar a ruptura de células que parasitas;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4000" b="1">
                <a:solidFill>
                  <a:srgbClr val="000000"/>
                </a:solidFill>
              </a:rPr>
              <a:t>Há vírus que induzem a célula a se dividir sem controle: Câncer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88913"/>
            <a:ext cx="9575800" cy="718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55763"/>
            <a:ext cx="9117013" cy="313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reeform 1"/>
          <p:cNvSpPr>
            <a:spLocks noChangeArrowheads="1"/>
          </p:cNvSpPr>
          <p:nvPr/>
        </p:nvSpPr>
        <p:spPr bwMode="auto">
          <a:xfrm>
            <a:off x="215900" y="1042988"/>
            <a:ext cx="9648825" cy="6126162"/>
          </a:xfrm>
          <a:custGeom>
            <a:avLst/>
            <a:gdLst>
              <a:gd name="T0" fmla="*/ 0 w 21600"/>
              <a:gd name="T1" fmla="*/ 0 h 21600"/>
              <a:gd name="T2" fmla="*/ 9648825 w 21600"/>
              <a:gd name="T3" fmla="*/ 0 h 21600"/>
              <a:gd name="T4" fmla="*/ 9648825 w 21600"/>
              <a:gd name="T5" fmla="*/ 6126162 h 21600"/>
              <a:gd name="T6" fmla="*/ 0 w 21600"/>
              <a:gd name="T7" fmla="*/ 612616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3600" b="1">
                <a:solidFill>
                  <a:srgbClr val="000000"/>
                </a:solidFill>
              </a:rPr>
              <a:t>Usa a maquinaria celular para reproduzir novos vírus; (Aminoácidos, ribossomos, nucleotídeos);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3600" b="1">
                <a:solidFill>
                  <a:srgbClr val="000000"/>
                </a:solidFill>
              </a:rPr>
              <a:t>Sistemas moleculares auto-replicativos não vivos.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3600" b="1">
                <a:solidFill>
                  <a:srgbClr val="000000"/>
                </a:solidFill>
              </a:rPr>
              <a:t>Mutantes ( Mutações no DNA ou RNA).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3600" b="1">
                <a:solidFill>
                  <a:srgbClr val="000000"/>
                </a:solidFill>
              </a:rPr>
              <a:t> </a:t>
            </a:r>
            <a:r>
              <a:rPr lang="pt-BR" altLang="pt-BR" sz="3600">
                <a:solidFill>
                  <a:srgbClr val="000000"/>
                </a:solidFill>
              </a:rPr>
              <a:t>Altamente mutáveis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3600" b="1">
                <a:solidFill>
                  <a:srgbClr val="000000"/>
                </a:solidFill>
              </a:rPr>
              <a:t>Alta adaptação ou adaptabilidade.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3600" b="1">
                <a:solidFill>
                  <a:srgbClr val="000000"/>
                </a:solidFill>
              </a:rPr>
              <a:t>Muda conforme o ambiente muda.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3600" b="1">
                <a:solidFill>
                  <a:srgbClr val="000000"/>
                </a:solidFill>
              </a:rPr>
              <a:t>Por isso uma vacina é mais difícil 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pt-BR" altLang="pt-BR" sz="3600" b="1">
              <a:solidFill>
                <a:srgbClr val="000000"/>
              </a:solidFill>
            </a:endParaRPr>
          </a:p>
        </p:txBody>
      </p:sp>
      <p:sp>
        <p:nvSpPr>
          <p:cNvPr id="77827" name="Freeform 2"/>
          <p:cNvSpPr>
            <a:spLocks noChangeArrowheads="1"/>
          </p:cNvSpPr>
          <p:nvPr/>
        </p:nvSpPr>
        <p:spPr bwMode="auto">
          <a:xfrm>
            <a:off x="1677988" y="179388"/>
            <a:ext cx="5343525" cy="822325"/>
          </a:xfrm>
          <a:custGeom>
            <a:avLst/>
            <a:gdLst>
              <a:gd name="T0" fmla="*/ 0 w 21600"/>
              <a:gd name="T1" fmla="*/ 0 h 21600"/>
              <a:gd name="T2" fmla="*/ 5343525 w 21600"/>
              <a:gd name="T3" fmla="*/ 0 h 21600"/>
              <a:gd name="T4" fmla="*/ 5343525 w 21600"/>
              <a:gd name="T5" fmla="*/ 822325 h 21600"/>
              <a:gd name="T6" fmla="*/ 0 w 21600"/>
              <a:gd name="T7" fmla="*/ 82232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pt-BR" altLang="pt-BR" sz="4800">
                <a:solidFill>
                  <a:srgbClr val="FF0000"/>
                </a:solidFill>
                <a:latin typeface="Arial Black" panose="020B0A04020102020204" pitchFamily="34" charset="0"/>
              </a:rPr>
              <a:t>Características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28788" y="301625"/>
            <a:ext cx="7345362" cy="1262063"/>
          </a:xfrm>
        </p:spPr>
        <p:txBody>
          <a:bodyPr lIns="100800" tIns="50400" rIns="100800" bIns="50400"/>
          <a:lstStyle/>
          <a:p>
            <a:pPr algn="l"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altLang="pt-BR" sz="4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Características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15900" y="1258888"/>
            <a:ext cx="9648825" cy="5176837"/>
          </a:xfrm>
        </p:spPr>
        <p:txBody>
          <a:bodyPr lIns="100800" tIns="50400" rIns="100800" bIns="50400"/>
          <a:lstStyle/>
          <a:p>
            <a:pPr marL="863600" indent="-639763" eaLnBrk="1" hangingPunct="1">
              <a:lnSpc>
                <a:spcPct val="90000"/>
              </a:lnSpc>
              <a:spcBef>
                <a:spcPts val="1413"/>
              </a:spcBef>
              <a:buClrTx/>
              <a:buSzPct val="45000"/>
              <a:buFontTx/>
              <a:buNone/>
              <a:tabLst>
                <a:tab pos="863600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  <a:tab pos="9504363" algn="l"/>
              </a:tabLst>
              <a:defRPr/>
            </a:pPr>
            <a:endParaRPr lang="pt-BR" altLang="pt-BR"/>
          </a:p>
          <a:p>
            <a:pPr marL="857250" indent="-642938" eaLnBrk="1" hangingPunct="1">
              <a:lnSpc>
                <a:spcPct val="90000"/>
              </a:lnSpc>
              <a:spcBef>
                <a:spcPts val="1413"/>
              </a:spcBef>
              <a:buClr>
                <a:srgbClr val="2DA2BF"/>
              </a:buClr>
              <a:buSzPct val="45000"/>
              <a:buFont typeface="Wingdings" panose="05000000000000000000" pitchFamily="2" charset="2"/>
              <a:buChar char=""/>
              <a:tabLst>
                <a:tab pos="863600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  <a:tab pos="9504363" algn="l"/>
              </a:tabLst>
              <a:defRPr/>
            </a:pPr>
            <a:r>
              <a:rPr lang="pt-BR" altLang="pt-BR"/>
              <a:t>A infecção viral causa profundas alterações no metabolismo celular, geralmente levando a célula a morte;</a:t>
            </a:r>
          </a:p>
          <a:p>
            <a:pPr marL="857250" indent="-642938" eaLnBrk="1" hangingPunct="1">
              <a:lnSpc>
                <a:spcPct val="90000"/>
              </a:lnSpc>
              <a:spcBef>
                <a:spcPts val="1413"/>
              </a:spcBef>
              <a:buClr>
                <a:srgbClr val="2DA2BF"/>
              </a:buClr>
              <a:buSzPct val="45000"/>
              <a:buFont typeface="Wingdings" panose="05000000000000000000" pitchFamily="2" charset="2"/>
              <a:buChar char=""/>
              <a:tabLst>
                <a:tab pos="863600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  <a:tab pos="9504363" algn="l"/>
              </a:tabLst>
              <a:defRPr/>
            </a:pPr>
            <a:r>
              <a:rPr lang="pt-BR" altLang="pt-BR"/>
              <a:t>Os vírus podem ser eliminado pelo sistema Imune.</a:t>
            </a:r>
          </a:p>
          <a:p>
            <a:pPr marL="857250" indent="-642938" eaLnBrk="1" hangingPunct="1">
              <a:lnSpc>
                <a:spcPct val="90000"/>
              </a:lnSpc>
              <a:spcBef>
                <a:spcPts val="1413"/>
              </a:spcBef>
              <a:buClr>
                <a:srgbClr val="2DA2BF"/>
              </a:buClr>
              <a:buSzPct val="45000"/>
              <a:buFont typeface="Wingdings" panose="05000000000000000000" pitchFamily="2" charset="2"/>
              <a:buChar char=""/>
              <a:tabLst>
                <a:tab pos="863600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  <a:tab pos="9504363" algn="l"/>
              </a:tabLst>
              <a:defRPr/>
            </a:pPr>
            <a:r>
              <a:rPr lang="pt-BR" altLang="pt-BR"/>
              <a:t>Os organismos produzem anticorpos ( proteínas)</a:t>
            </a:r>
          </a:p>
          <a:p>
            <a:pPr marL="857250" indent="-642938" eaLnBrk="1" hangingPunct="1">
              <a:lnSpc>
                <a:spcPct val="90000"/>
              </a:lnSpc>
              <a:spcBef>
                <a:spcPts val="1413"/>
              </a:spcBef>
              <a:buClr>
                <a:srgbClr val="2DA2BF"/>
              </a:buClr>
              <a:buSzPct val="45000"/>
              <a:buFont typeface="Wingdings" panose="05000000000000000000" pitchFamily="2" charset="2"/>
              <a:buChar char=""/>
              <a:tabLst>
                <a:tab pos="863600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  <a:tab pos="9504363" algn="l"/>
              </a:tabLst>
              <a:defRPr/>
            </a:pPr>
            <a:r>
              <a:rPr lang="pt-BR" altLang="pt-BR"/>
              <a:t>Infectam diferentes tipos de organismos:</a:t>
            </a:r>
          </a:p>
          <a:p>
            <a:pPr marL="857250" indent="-642938" eaLnBrk="1" hangingPunct="1">
              <a:lnSpc>
                <a:spcPct val="90000"/>
              </a:lnSpc>
              <a:spcBef>
                <a:spcPts val="1413"/>
              </a:spcBef>
              <a:buClr>
                <a:srgbClr val="2DA2BF"/>
              </a:buClr>
              <a:buSzPct val="45000"/>
              <a:buFont typeface="Wingdings" panose="05000000000000000000" pitchFamily="2" charset="2"/>
              <a:buChar char=""/>
              <a:tabLst>
                <a:tab pos="863600" algn="l"/>
                <a:tab pos="968375" algn="l"/>
                <a:tab pos="1417638" algn="l"/>
                <a:tab pos="1866900" algn="l"/>
                <a:tab pos="2316163" algn="l"/>
                <a:tab pos="2765425" algn="l"/>
                <a:tab pos="3214688" algn="l"/>
                <a:tab pos="3663950" algn="l"/>
                <a:tab pos="4113213" algn="l"/>
                <a:tab pos="4562475" algn="l"/>
                <a:tab pos="5011738" algn="l"/>
                <a:tab pos="5461000" algn="l"/>
                <a:tab pos="5910263" algn="l"/>
                <a:tab pos="6359525" algn="l"/>
                <a:tab pos="6808788" algn="l"/>
                <a:tab pos="7258050" algn="l"/>
                <a:tab pos="7707313" algn="l"/>
                <a:tab pos="8156575" algn="l"/>
                <a:tab pos="8605838" algn="l"/>
                <a:tab pos="9055100" algn="l"/>
                <a:tab pos="9504363" algn="l"/>
              </a:tabLst>
              <a:defRPr/>
            </a:pPr>
            <a:r>
              <a:rPr lang="pt-BR" altLang="pt-BR"/>
              <a:t>Plantas, animais, fungos, bactérias e protistas.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46075"/>
            <a:ext cx="9417050" cy="706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slideplayer.com.br/2/359586/slides/slide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179437"/>
            <a:ext cx="9624211" cy="721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8695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71438"/>
            <a:ext cx="9782175" cy="734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503238" y="306388"/>
            <a:ext cx="9072562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4500" b="1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anose="020B0602030504020204" pitchFamily="34" charset="0"/>
              </a:rPr>
              <a:t>Estrutura viral</a:t>
            </a:r>
          </a:p>
        </p:txBody>
      </p:sp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895850" y="1239838"/>
            <a:ext cx="4968875" cy="499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/>
          <a:lstStyle>
            <a:lvl1pPr marL="804863" indent="-555625">
              <a:tabLst>
                <a:tab pos="804863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  <a:tab pos="9339263" algn="l"/>
                <a:tab pos="978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804863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  <a:tab pos="9339263" algn="l"/>
                <a:tab pos="978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804863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  <a:tab pos="9339263" algn="l"/>
                <a:tab pos="978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804863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  <a:tab pos="9339263" algn="l"/>
                <a:tab pos="978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804863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  <a:tab pos="9339263" algn="l"/>
                <a:tab pos="978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04863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  <a:tab pos="9339263" algn="l"/>
                <a:tab pos="978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04863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  <a:tab pos="9339263" algn="l"/>
                <a:tab pos="978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04863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  <a:tab pos="9339263" algn="l"/>
                <a:tab pos="978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04863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  <a:tab pos="9339263" algn="l"/>
                <a:tab pos="978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38"/>
              </a:spcBef>
              <a:buSzPct val="45000"/>
              <a:defRPr/>
            </a:pPr>
            <a:r>
              <a:rPr lang="pt-BR" altLang="pt-BR" sz="2200" b="1">
                <a:latin typeface="Lucida Sans Unicode" panose="020B0602030504020204" pitchFamily="34" charset="0"/>
              </a:rPr>
              <a:t>Constituídos por:</a:t>
            </a:r>
          </a:p>
          <a:p>
            <a:pPr eaLnBrk="1" hangingPunct="1">
              <a:spcBef>
                <a:spcPts val="438"/>
              </a:spcBef>
              <a:buSzPct val="45000"/>
              <a:defRPr/>
            </a:pPr>
            <a:endParaRPr lang="pt-BR" altLang="pt-BR" sz="2200" b="1">
              <a:latin typeface="Lucida Sans Unicode" panose="020B0602030504020204" pitchFamily="34" charset="0"/>
            </a:endParaRPr>
          </a:p>
          <a:p>
            <a:pPr marL="798513" indent="-557213" eaLnBrk="1" hangingPunct="1">
              <a:spcBef>
                <a:spcPts val="438"/>
              </a:spcBef>
              <a:buClr>
                <a:srgbClr val="2DA2BF"/>
              </a:buClr>
              <a:buSzPct val="68000"/>
              <a:buFont typeface="Times New Roman" panose="02020603050405020304" pitchFamily="18" charset="0"/>
              <a:buChar char="•"/>
              <a:defRPr/>
            </a:pPr>
            <a:r>
              <a:rPr lang="pt-BR" altLang="pt-BR" sz="2200" b="1">
                <a:latin typeface="Lucida Sans Unicode" panose="020B0602030504020204" pitchFamily="34" charset="0"/>
              </a:rPr>
              <a:t>Ácido nucléico DNA e/ou RNA) (em verde)</a:t>
            </a:r>
          </a:p>
          <a:p>
            <a:pPr marL="803275" eaLnBrk="1" hangingPunct="1">
              <a:spcBef>
                <a:spcPts val="438"/>
              </a:spcBef>
              <a:buSzPct val="68000"/>
              <a:defRPr/>
            </a:pPr>
            <a:endParaRPr lang="pt-BR" altLang="pt-BR" sz="2200" b="1">
              <a:latin typeface="Lucida Sans Unicode" panose="020B0602030504020204" pitchFamily="34" charset="0"/>
            </a:endParaRPr>
          </a:p>
          <a:p>
            <a:pPr marL="798513" indent="-557213" eaLnBrk="1" hangingPunct="1">
              <a:spcBef>
                <a:spcPts val="438"/>
              </a:spcBef>
              <a:buClr>
                <a:srgbClr val="2DA2BF"/>
              </a:buClr>
              <a:buSzPct val="68000"/>
              <a:buFont typeface="Times New Roman" panose="02020603050405020304" pitchFamily="18" charset="0"/>
              <a:buChar char="•"/>
              <a:defRPr/>
            </a:pPr>
            <a:r>
              <a:rPr lang="pt-BR" altLang="pt-BR" sz="2200" b="1">
                <a:latin typeface="Lucida Sans Unicode" panose="020B0602030504020204" pitchFamily="34" charset="0"/>
              </a:rPr>
              <a:t>Cápsula viral ou capsídeo (proteínas) (em azul)</a:t>
            </a:r>
          </a:p>
          <a:p>
            <a:pPr marL="798513" indent="-557213" eaLnBrk="1" hangingPunct="1">
              <a:spcBef>
                <a:spcPts val="438"/>
              </a:spcBef>
              <a:buClr>
                <a:srgbClr val="2DA2BF"/>
              </a:buClr>
              <a:buSzPct val="68000"/>
              <a:buFont typeface="Times New Roman" panose="02020603050405020304" pitchFamily="18" charset="0"/>
              <a:buChar char="•"/>
              <a:defRPr/>
            </a:pPr>
            <a:r>
              <a:rPr lang="pt-BR" altLang="pt-BR" sz="2200" b="1">
                <a:latin typeface="Lucida Sans Unicode" panose="020B0602030504020204" pitchFamily="34" charset="0"/>
              </a:rPr>
              <a:t>Capsômero </a:t>
            </a:r>
          </a:p>
          <a:p>
            <a:pPr marL="803275" eaLnBrk="1" hangingPunct="1">
              <a:spcBef>
                <a:spcPts val="438"/>
              </a:spcBef>
              <a:buSzPct val="68000"/>
              <a:defRPr/>
            </a:pPr>
            <a:endParaRPr lang="pt-BR" altLang="pt-BR" sz="2200" b="1">
              <a:latin typeface="Lucida Sans Unicode" panose="020B0602030504020204" pitchFamily="34" charset="0"/>
            </a:endParaRPr>
          </a:p>
          <a:p>
            <a:pPr marL="798513" indent="-557213" eaLnBrk="1" hangingPunct="1">
              <a:spcBef>
                <a:spcPts val="438"/>
              </a:spcBef>
              <a:buClr>
                <a:srgbClr val="2DA2BF"/>
              </a:buClr>
              <a:buSzPct val="68000"/>
              <a:buFont typeface="Times New Roman" panose="02020603050405020304" pitchFamily="18" charset="0"/>
              <a:buChar char="•"/>
              <a:defRPr/>
            </a:pPr>
            <a:r>
              <a:rPr lang="pt-BR" altLang="pt-BR" sz="2200" b="1">
                <a:latin typeface="Lucida Sans Unicode" panose="020B0602030504020204" pitchFamily="34" charset="0"/>
              </a:rPr>
              <a:t>Obs: Alguns vírus podem ainda, apresentar uma membrana lipoprotéica (originada da célula hospedeira).</a:t>
            </a:r>
          </a:p>
        </p:txBody>
      </p:sp>
      <p:pic>
        <p:nvPicPr>
          <p:cNvPr id="860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1800225"/>
            <a:ext cx="403225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44463"/>
            <a:ext cx="9493250" cy="712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44463"/>
            <a:ext cx="9350375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5" name="Text Box 2"/>
          <p:cNvSpPr txBox="1">
            <a:spLocks noChangeArrowheads="1"/>
          </p:cNvSpPr>
          <p:nvPr/>
        </p:nvSpPr>
        <p:spPr bwMode="auto">
          <a:xfrm>
            <a:off x="5111750" y="1042988"/>
            <a:ext cx="280828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b="1">
                <a:solidFill>
                  <a:srgbClr val="0000CC"/>
                </a:solidFill>
                <a:latin typeface="Calibri" panose="020F0502020204030204" pitchFamily="34" charset="0"/>
              </a:rPr>
              <a:t>Proteção ao acido Nucleico. </a:t>
            </a:r>
          </a:p>
        </p:txBody>
      </p:sp>
      <p:cxnSp>
        <p:nvCxnSpPr>
          <p:cNvPr id="90116" name="AutoShape 3"/>
          <p:cNvCxnSpPr>
            <a:cxnSpLocks noChangeShapeType="1"/>
          </p:cNvCxnSpPr>
          <p:nvPr/>
        </p:nvCxnSpPr>
        <p:spPr bwMode="auto">
          <a:xfrm>
            <a:off x="5616575" y="1331913"/>
            <a:ext cx="1873250" cy="936625"/>
          </a:xfrm>
          <a:prstGeom prst="straightConnector1">
            <a:avLst/>
          </a:prstGeom>
          <a:noFill/>
          <a:ln w="9360">
            <a:solidFill>
              <a:srgbClr val="4A7E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0117" name="Freeform 4"/>
          <p:cNvSpPr>
            <a:spLocks noChangeArrowheads="1"/>
          </p:cNvSpPr>
          <p:nvPr/>
        </p:nvSpPr>
        <p:spPr bwMode="auto">
          <a:xfrm>
            <a:off x="6335713" y="468313"/>
            <a:ext cx="1439862" cy="287337"/>
          </a:xfrm>
          <a:custGeom>
            <a:avLst/>
            <a:gdLst>
              <a:gd name="T0" fmla="*/ 0 w 21600"/>
              <a:gd name="T1" fmla="*/ 0 h 21600"/>
              <a:gd name="T2" fmla="*/ 1439862 w 21600"/>
              <a:gd name="T3" fmla="*/ 0 h 21600"/>
              <a:gd name="T4" fmla="*/ 1439862 w 21600"/>
              <a:gd name="T5" fmla="*/ 287337 h 21600"/>
              <a:gd name="T6" fmla="*/ 0 w 21600"/>
              <a:gd name="T7" fmla="*/ 28733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25560" cap="flat">
            <a:solidFill>
              <a:srgbClr val="385D8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B3B3B3"/>
            </a:gs>
            <a:gs pos="100000">
              <a:srgbClr val="A0A0A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503238" y="303213"/>
            <a:ext cx="907256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4000" b="1">
                <a:effectLst>
                  <a:outerShdw blurRad="38100" dist="38100" dir="2700000" algn="tl">
                    <a:srgbClr val="FFFFFF"/>
                  </a:outerShdw>
                </a:effectLst>
                <a:latin typeface="Lucida Sans Unicode" panose="020B0602030504020204" pitchFamily="34" charset="0"/>
              </a:rPr>
              <a:t>Vírus com envelope lipoprotéico (Lipídios + proteínas)</a:t>
            </a:r>
          </a:p>
        </p:txBody>
      </p:sp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2686050"/>
            <a:ext cx="3149600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1636713"/>
            <a:ext cx="29622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5" name="Freeform 4"/>
          <p:cNvSpPr>
            <a:spLocks noChangeArrowheads="1"/>
          </p:cNvSpPr>
          <p:nvPr/>
        </p:nvSpPr>
        <p:spPr bwMode="auto">
          <a:xfrm>
            <a:off x="3214688" y="5448300"/>
            <a:ext cx="476250" cy="1111250"/>
          </a:xfrm>
          <a:custGeom>
            <a:avLst/>
            <a:gdLst>
              <a:gd name="T0" fmla="*/ 238125 w 21600"/>
              <a:gd name="T1" fmla="*/ 1296458 h 21600"/>
              <a:gd name="T2" fmla="*/ 476250 w 21600"/>
              <a:gd name="T3" fmla="*/ 259291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10800" y="25200"/>
                </a:moveTo>
                <a:lnTo>
                  <a:pt x="21600" y="50400"/>
                </a:lnTo>
              </a:path>
            </a:pathLst>
          </a:custGeom>
          <a:noFill/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166" name="Freeform 5"/>
          <p:cNvSpPr>
            <a:spLocks noChangeArrowheads="1"/>
          </p:cNvSpPr>
          <p:nvPr/>
        </p:nvSpPr>
        <p:spPr bwMode="auto">
          <a:xfrm>
            <a:off x="4008438" y="4335463"/>
            <a:ext cx="715962" cy="554037"/>
          </a:xfrm>
          <a:custGeom>
            <a:avLst/>
            <a:gdLst>
              <a:gd name="T0" fmla="*/ 462591 w 21600"/>
              <a:gd name="T1" fmla="*/ 277019 h 21600"/>
              <a:gd name="T2" fmla="*/ 925215 w 21600"/>
              <a:gd name="T3" fmla="*/ 55403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13956" y="10800"/>
                </a:moveTo>
                <a:lnTo>
                  <a:pt x="27913" y="21600"/>
                </a:lnTo>
              </a:path>
            </a:pathLst>
          </a:custGeom>
          <a:noFill/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167" name="Freeform 6"/>
          <p:cNvSpPr>
            <a:spLocks noChangeArrowheads="1"/>
          </p:cNvSpPr>
          <p:nvPr/>
        </p:nvSpPr>
        <p:spPr bwMode="auto">
          <a:xfrm flipV="1">
            <a:off x="3294063" y="2587625"/>
            <a:ext cx="1031875" cy="476250"/>
          </a:xfrm>
          <a:custGeom>
            <a:avLst/>
            <a:gdLst>
              <a:gd name="T0" fmla="*/ 1117865 w 21600"/>
              <a:gd name="T1" fmla="*/ 238125 h 21600"/>
              <a:gd name="T2" fmla="*/ 2235729 w 21600"/>
              <a:gd name="T3" fmla="*/ 476250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23400" y="10800"/>
                </a:moveTo>
                <a:lnTo>
                  <a:pt x="46800" y="21600"/>
                </a:lnTo>
              </a:path>
            </a:pathLst>
          </a:custGeom>
          <a:noFill/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168" name="Freeform 7"/>
          <p:cNvSpPr>
            <a:spLocks noChangeArrowheads="1"/>
          </p:cNvSpPr>
          <p:nvPr/>
        </p:nvSpPr>
        <p:spPr bwMode="auto">
          <a:xfrm flipH="1" flipV="1">
            <a:off x="1546225" y="2587625"/>
            <a:ext cx="954088" cy="1427163"/>
          </a:xfrm>
          <a:custGeom>
            <a:avLst/>
            <a:gdLst>
              <a:gd name="T0" fmla="*/ 477044 w 21600"/>
              <a:gd name="T1" fmla="*/ 1067399 h 21600"/>
              <a:gd name="T2" fmla="*/ 954088 w 21600"/>
              <a:gd name="T3" fmla="*/ 2134798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10800" y="16155"/>
                </a:moveTo>
                <a:lnTo>
                  <a:pt x="21600" y="32310"/>
                </a:lnTo>
              </a:path>
            </a:pathLst>
          </a:custGeom>
          <a:noFill/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169" name="Text Box 8"/>
          <p:cNvSpPr txBox="1">
            <a:spLocks noChangeArrowheads="1"/>
          </p:cNvSpPr>
          <p:nvPr/>
        </p:nvSpPr>
        <p:spPr bwMode="auto">
          <a:xfrm>
            <a:off x="652463" y="2105025"/>
            <a:ext cx="1563687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800" tIns="50400" rIns="100800" bIns="504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>
                <a:solidFill>
                  <a:srgbClr val="000000"/>
                </a:solidFill>
                <a:latin typeface="Calibri" panose="020F0502020204030204" pitchFamily="34" charset="0"/>
              </a:rPr>
              <a:t>Ácido nucléico</a:t>
            </a:r>
          </a:p>
        </p:txBody>
      </p:sp>
      <p:sp>
        <p:nvSpPr>
          <p:cNvPr id="92170" name="Text Box 9"/>
          <p:cNvSpPr txBox="1">
            <a:spLocks noChangeArrowheads="1"/>
          </p:cNvSpPr>
          <p:nvPr/>
        </p:nvSpPr>
        <p:spPr bwMode="auto">
          <a:xfrm>
            <a:off x="4303713" y="2212975"/>
            <a:ext cx="1060450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800" tIns="50400" rIns="100800" bIns="504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>
                <a:solidFill>
                  <a:srgbClr val="000000"/>
                </a:solidFill>
                <a:latin typeface="Calibri" panose="020F0502020204030204" pitchFamily="34" charset="0"/>
              </a:rPr>
              <a:t>Capsídeo</a:t>
            </a:r>
          </a:p>
        </p:txBody>
      </p:sp>
      <p:sp>
        <p:nvSpPr>
          <p:cNvPr id="92171" name="Text Box 10"/>
          <p:cNvSpPr txBox="1">
            <a:spLocks noChangeArrowheads="1"/>
          </p:cNvSpPr>
          <p:nvPr/>
        </p:nvSpPr>
        <p:spPr bwMode="auto">
          <a:xfrm>
            <a:off x="4643438" y="4884738"/>
            <a:ext cx="2246312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800" tIns="50400" rIns="100800" bIns="504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>
                <a:solidFill>
                  <a:srgbClr val="000000"/>
                </a:solidFill>
                <a:latin typeface="Calibri" panose="020F0502020204030204" pitchFamily="34" charset="0"/>
              </a:rPr>
              <a:t>Envelope lipoprotéico</a:t>
            </a:r>
          </a:p>
        </p:txBody>
      </p:sp>
      <p:sp>
        <p:nvSpPr>
          <p:cNvPr id="92172" name="Text Box 11"/>
          <p:cNvSpPr txBox="1">
            <a:spLocks noChangeArrowheads="1"/>
          </p:cNvSpPr>
          <p:nvPr/>
        </p:nvSpPr>
        <p:spPr bwMode="auto">
          <a:xfrm>
            <a:off x="3748088" y="6342063"/>
            <a:ext cx="2359025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800" tIns="50400" rIns="100800" bIns="504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>
                <a:solidFill>
                  <a:srgbClr val="000000"/>
                </a:solidFill>
                <a:latin typeface="Calibri" panose="020F0502020204030204" pitchFamily="34" charset="0"/>
              </a:rPr>
              <a:t>Proteína de mambrana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71438"/>
            <a:ext cx="9521825" cy="718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5891213"/>
            <a:ext cx="5900738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1"/>
          <p:cNvSpPr>
            <a:spLocks noChangeArrowheads="1"/>
          </p:cNvSpPr>
          <p:nvPr/>
        </p:nvSpPr>
        <p:spPr bwMode="auto">
          <a:xfrm>
            <a:off x="0" y="0"/>
            <a:ext cx="10080625" cy="1023938"/>
          </a:xfrm>
          <a:custGeom>
            <a:avLst/>
            <a:gdLst>
              <a:gd name="T0" fmla="*/ 467 w 21600"/>
              <a:gd name="T1" fmla="*/ 47 h 21600"/>
              <a:gd name="T2" fmla="*/ 10080625 w 21600"/>
              <a:gd name="T3" fmla="*/ 47 h 21600"/>
              <a:gd name="T4" fmla="*/ 10080625 w 21600"/>
              <a:gd name="T5" fmla="*/ 1023938 h 21600"/>
              <a:gd name="T6" fmla="*/ 467 w 21600"/>
              <a:gd name="T7" fmla="*/ 1023938 h 21600"/>
              <a:gd name="T8" fmla="*/ 467 w 21600"/>
              <a:gd name="T9" fmla="*/ 47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1 w 21600"/>
              <a:gd name="T16" fmla="*/ 1 h 21600"/>
              <a:gd name="T17" fmla="*/ 21601 w 21600"/>
              <a:gd name="T18" fmla="*/ 21601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" y="1"/>
                </a:moveTo>
                <a:lnTo>
                  <a:pt x="21600" y="1"/>
                </a:lnTo>
                <a:lnTo>
                  <a:pt x="21600" y="21600"/>
                </a:lnTo>
                <a:lnTo>
                  <a:pt x="1" y="21600"/>
                </a:lnTo>
                <a:lnTo>
                  <a:pt x="1" y="1"/>
                </a:lnTo>
                <a:close/>
              </a:path>
            </a:pathLst>
          </a:custGeom>
          <a:solidFill>
            <a:srgbClr val="4F81BD"/>
          </a:solidFill>
          <a:ln w="25560" cap="flat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66" name="Freeform 2"/>
          <p:cNvSpPr>
            <a:spLocks noChangeArrowheads="1"/>
          </p:cNvSpPr>
          <p:nvPr/>
        </p:nvSpPr>
        <p:spPr bwMode="auto">
          <a:xfrm>
            <a:off x="393700" y="0"/>
            <a:ext cx="9213850" cy="795338"/>
          </a:xfrm>
          <a:custGeom>
            <a:avLst/>
            <a:gdLst>
              <a:gd name="G0" fmla="+- 1 0 0"/>
              <a:gd name="G1" fmla="+- 21600 0 0"/>
              <a:gd name="G2" fmla="+- G1 0 G0"/>
              <a:gd name="G3" fmla="*/ G2 1 21600"/>
              <a:gd name="G4" fmla="*/ G0 1 G3"/>
              <a:gd name="G5" fmla="*/ G1 1 G3"/>
              <a:gd name="T0" fmla="*/ 1 w 21600"/>
              <a:gd name="T1" fmla="*/ 1 h 21600"/>
              <a:gd name="T2" fmla="*/ 21600 w 21600"/>
              <a:gd name="T3" fmla="*/ 1 h 21600"/>
              <a:gd name="T4" fmla="*/ 21600 w 21600"/>
              <a:gd name="T5" fmla="*/ 21600 h 21600"/>
              <a:gd name="T6" fmla="*/ 1 w 21600"/>
              <a:gd name="T7" fmla="*/ 21600 h 21600"/>
              <a:gd name="T8" fmla="*/ 1 w 21600"/>
              <a:gd name="T9" fmla="*/ 1 h 21600"/>
              <a:gd name="T10" fmla="*/ G4 w 21600"/>
              <a:gd name="T11" fmla="*/ G4 h 21600"/>
              <a:gd name="T12" fmla="*/ G5 w 21600"/>
              <a:gd name="T13" fmla="*/ G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1" y="1"/>
                </a:moveTo>
                <a:lnTo>
                  <a:pt x="21600" y="1"/>
                </a:lnTo>
                <a:lnTo>
                  <a:pt x="21600" y="21600"/>
                </a:lnTo>
                <a:lnTo>
                  <a:pt x="1" y="21600"/>
                </a:lnTo>
                <a:lnTo>
                  <a:pt x="1" y="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46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Vírus e Doenças Associadas</a:t>
            </a:r>
          </a:p>
        </p:txBody>
      </p:sp>
      <p:sp>
        <p:nvSpPr>
          <p:cNvPr id="62467" name="Freeform 3"/>
          <p:cNvSpPr>
            <a:spLocks noChangeArrowheads="1"/>
          </p:cNvSpPr>
          <p:nvPr/>
        </p:nvSpPr>
        <p:spPr bwMode="auto">
          <a:xfrm>
            <a:off x="215900" y="1116013"/>
            <a:ext cx="9607550" cy="4027487"/>
          </a:xfrm>
          <a:custGeom>
            <a:avLst/>
            <a:gdLst>
              <a:gd name="G0" fmla="+- 1 0 0"/>
              <a:gd name="G1" fmla="+- 21600 0 0"/>
              <a:gd name="G2" fmla="+- G1 0 G0"/>
              <a:gd name="G3" fmla="*/ G2 1 21600"/>
              <a:gd name="G4" fmla="*/ G0 1 G3"/>
              <a:gd name="G5" fmla="*/ G1 1 G3"/>
              <a:gd name="T0" fmla="*/ 1 w 21600"/>
              <a:gd name="T1" fmla="*/ 1 h 21600"/>
              <a:gd name="T2" fmla="*/ 21600 w 21600"/>
              <a:gd name="T3" fmla="*/ 1 h 21600"/>
              <a:gd name="T4" fmla="*/ 21600 w 21600"/>
              <a:gd name="T5" fmla="*/ 21600 h 21600"/>
              <a:gd name="T6" fmla="*/ 1 w 21600"/>
              <a:gd name="T7" fmla="*/ 21600 h 21600"/>
              <a:gd name="T8" fmla="*/ 1 w 21600"/>
              <a:gd name="T9" fmla="*/ 1 h 21600"/>
              <a:gd name="T10" fmla="*/ G4 w 21600"/>
              <a:gd name="T11" fmla="*/ G4 h 21600"/>
              <a:gd name="T12" fmla="*/ G5 w 21600"/>
              <a:gd name="T13" fmla="*/ G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1" y="1"/>
                </a:moveTo>
                <a:lnTo>
                  <a:pt x="21600" y="1"/>
                </a:lnTo>
                <a:lnTo>
                  <a:pt x="21600" y="21600"/>
                </a:lnTo>
                <a:lnTo>
                  <a:pt x="1" y="21600"/>
                </a:lnTo>
                <a:lnTo>
                  <a:pt x="1" y="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1598613" indent="-6762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buClr>
                <a:srgbClr val="254061"/>
              </a:buClr>
              <a:buSzPct val="100000"/>
              <a:buFont typeface="Times New Roman" panose="02020603050405020304" pitchFamily="18" charset="0"/>
              <a:buAutoNum type="arabicParenR"/>
              <a:defRPr/>
            </a:pPr>
            <a:r>
              <a:rPr lang="pt-BR" altLang="pt-BR" sz="2000" b="1">
                <a:solidFill>
                  <a:srgbClr val="25406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Definição</a:t>
            </a:r>
          </a:p>
          <a:p>
            <a:pPr algn="just" eaLnBrk="1" hangingPunct="1">
              <a:buSzPct val="100000"/>
              <a:defRPr/>
            </a:pPr>
            <a:endParaRPr lang="pt-BR" altLang="pt-BR" sz="2000" b="1">
              <a:solidFill>
                <a:srgbClr val="25406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34963" algn="just" eaLnBrk="1" hangingPunct="1">
              <a:buSzPct val="100000"/>
              <a:defRPr/>
            </a:pP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	Os vírus são agentes infecciosos </a:t>
            </a:r>
            <a:r>
              <a:rPr lang="pt-BR" altLang="pt-BR" sz="2000" b="1">
                <a:solidFill>
                  <a:srgbClr val="FF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acelulares </a:t>
            </a: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que, fora das células hospedeiras, são inertes, </a:t>
            </a:r>
            <a:r>
              <a:rPr lang="pt-BR" altLang="pt-BR" sz="2000" b="1">
                <a:latin typeface="Calibri" panose="020F0502020204030204" pitchFamily="34" charset="0"/>
                <a:cs typeface="Tahoma" panose="020B0604030504040204" pitchFamily="34" charset="0"/>
              </a:rPr>
              <a:t>sem metabolismo próprio</a:t>
            </a: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, mas dentro delas, seu ácido nucléico torna-se ativo, podendo se reproduzir.</a:t>
            </a:r>
          </a:p>
          <a:p>
            <a:pPr marL="342900" indent="-334963" algn="just" eaLnBrk="1" hangingPunct="1">
              <a:buSzPct val="100000"/>
              <a:defRPr/>
            </a:pP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      Inertes ( sem atividade)</a:t>
            </a:r>
          </a:p>
          <a:p>
            <a:pPr marL="342900" indent="-334963" algn="just" eaLnBrk="1" hangingPunct="1">
              <a:buSzPct val="100000"/>
              <a:defRPr/>
            </a:pPr>
            <a:endParaRPr lang="pt-BR" altLang="pt-BR" sz="2000">
              <a:solidFill>
                <a:srgbClr val="254061"/>
              </a:solidFill>
              <a:latin typeface="Calibri" panose="020F0502020204030204" pitchFamily="34" charset="0"/>
              <a:cs typeface="Tahoma" panose="020B0604030504040204" pitchFamily="34" charset="0"/>
            </a:endParaRPr>
          </a:p>
          <a:p>
            <a:pPr marL="342900" indent="-334963" algn="just" eaLnBrk="1" hangingPunct="1">
              <a:buSzPct val="100000"/>
              <a:defRPr/>
            </a:pPr>
            <a:r>
              <a:rPr lang="pt-BR" altLang="pt-BR" sz="2000" b="1">
                <a:solidFill>
                  <a:srgbClr val="25406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2) Características Gerais</a:t>
            </a:r>
          </a:p>
          <a:p>
            <a:pPr marL="342900" indent="-334963" algn="just" eaLnBrk="1" hangingPunct="1">
              <a:buSzPct val="100000"/>
              <a:defRPr/>
            </a:pPr>
            <a:endParaRPr lang="pt-BR" altLang="pt-BR" sz="2000">
              <a:latin typeface="Calibri" panose="020F0502020204030204" pitchFamily="34" charset="0"/>
              <a:cs typeface="Tahoma" panose="020B0604030504040204" pitchFamily="34" charset="0"/>
            </a:endParaRPr>
          </a:p>
          <a:p>
            <a:pPr marL="342900" indent="-334963" algn="just" eaLnBrk="1" hangingPunct="1">
              <a:buSzPct val="100000"/>
              <a:defRPr/>
            </a:pPr>
            <a:endParaRPr lang="pt-BR" altLang="pt-BR" sz="2000">
              <a:latin typeface="Calibri" panose="020F0502020204030204" pitchFamily="34" charset="0"/>
              <a:cs typeface="Tahoma" panose="020B0604030504040204" pitchFamily="34" charset="0"/>
            </a:endParaRPr>
          </a:p>
          <a:p>
            <a:pPr lvl="1" algn="just" eaLnBrk="1" hangingPunct="1">
              <a:buSzPct val="45000"/>
              <a:defRPr/>
            </a:pPr>
            <a:endParaRPr lang="pt-BR" altLang="pt-BR">
              <a:latin typeface="Calibri" panose="020F0502020204030204" pitchFamily="34" charset="0"/>
              <a:cs typeface="Tahoma" panose="020B0604030504040204" pitchFamily="34" charset="0"/>
            </a:endParaRPr>
          </a:p>
          <a:p>
            <a:pPr algn="just" eaLnBrk="1" hangingPunct="1">
              <a:buSzPct val="100000"/>
              <a:defRPr/>
            </a:pPr>
            <a:endParaRPr lang="pt-BR" altLang="pt-BR" sz="2000">
              <a:latin typeface="Calibri" panose="020F0502020204030204" pitchFamily="34" charset="0"/>
              <a:cs typeface="Tahoma" panose="020B0604030504040204" pitchFamily="34" charset="0"/>
            </a:endParaRPr>
          </a:p>
          <a:p>
            <a:pPr algn="just" eaLnBrk="1" hangingPunct="1">
              <a:buSzPct val="100000"/>
              <a:defRPr/>
            </a:pPr>
            <a:endParaRPr lang="pt-BR" altLang="pt-BR" sz="2000"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96261" name="Freeform 4"/>
          <p:cNvSpPr>
            <a:spLocks noChangeArrowheads="1"/>
          </p:cNvSpPr>
          <p:nvPr/>
        </p:nvSpPr>
        <p:spPr bwMode="auto">
          <a:xfrm>
            <a:off x="236538" y="3622675"/>
            <a:ext cx="9607550" cy="3386138"/>
          </a:xfrm>
          <a:custGeom>
            <a:avLst/>
            <a:gdLst>
              <a:gd name="T0" fmla="*/ 7561 w 21600"/>
              <a:gd name="T1" fmla="*/ 1724 h 21600"/>
              <a:gd name="T2" fmla="*/ 59158 w 21600"/>
              <a:gd name="T3" fmla="*/ 21007 h 21600"/>
              <a:gd name="T4" fmla="*/ 59158 w 21600"/>
              <a:gd name="T5" fmla="*/ 21007 h 21600"/>
              <a:gd name="T6" fmla="*/ 60937 w 21600"/>
              <a:gd name="T7" fmla="*/ 21634 h 21600"/>
              <a:gd name="T8" fmla="*/ 61382 w 21600"/>
              <a:gd name="T9" fmla="*/ 21634 h 21600"/>
              <a:gd name="T10" fmla="*/ 61826 w 21600"/>
              <a:gd name="T11" fmla="*/ 21790 h 21600"/>
              <a:gd name="T12" fmla="*/ 61382 w 21600"/>
              <a:gd name="T13" fmla="*/ 21947 h 21600"/>
              <a:gd name="T14" fmla="*/ 60937 w 21600"/>
              <a:gd name="T15" fmla="*/ 21790 h 21600"/>
              <a:gd name="T16" fmla="*/ 60937 w 21600"/>
              <a:gd name="T17" fmla="*/ 21634 h 21600"/>
              <a:gd name="T18" fmla="*/ 4893 w 21600"/>
              <a:gd name="T19" fmla="*/ 7054 h 21600"/>
              <a:gd name="T20" fmla="*/ 80063 w 21600"/>
              <a:gd name="T21" fmla="*/ 28375 h 21600"/>
              <a:gd name="T22" fmla="*/ 80063 w 21600"/>
              <a:gd name="T23" fmla="*/ 28375 h 21600"/>
              <a:gd name="T24" fmla="*/ 81842 w 21600"/>
              <a:gd name="T25" fmla="*/ 29002 h 21600"/>
              <a:gd name="T26" fmla="*/ 81842 w 21600"/>
              <a:gd name="T27" fmla="*/ 29002 h 21600"/>
              <a:gd name="T28" fmla="*/ 20461 w 21600"/>
              <a:gd name="T29" fmla="*/ 4233 h 21600"/>
              <a:gd name="T30" fmla="*/ 100968 w 21600"/>
              <a:gd name="T31" fmla="*/ 35743 h 21600"/>
              <a:gd name="T32" fmla="*/ 100968 w 21600"/>
              <a:gd name="T33" fmla="*/ 35743 h 21600"/>
              <a:gd name="T34" fmla="*/ 102747 w 21600"/>
              <a:gd name="T35" fmla="*/ 36370 h 21600"/>
              <a:gd name="T36" fmla="*/ 103192 w 21600"/>
              <a:gd name="T37" fmla="*/ 36370 h 21600"/>
              <a:gd name="T38" fmla="*/ 103637 w 21600"/>
              <a:gd name="T39" fmla="*/ 36526 h 21600"/>
              <a:gd name="T40" fmla="*/ 103192 w 21600"/>
              <a:gd name="T41" fmla="*/ 36683 h 21600"/>
              <a:gd name="T42" fmla="*/ 102747 w 21600"/>
              <a:gd name="T43" fmla="*/ 36526 h 21600"/>
              <a:gd name="T44" fmla="*/ 102747 w 21600"/>
              <a:gd name="T45" fmla="*/ 36370 h 21600"/>
              <a:gd name="T46" fmla="*/ 11565 w 21600"/>
              <a:gd name="T47" fmla="*/ 2665 h 21600"/>
              <a:gd name="T48" fmla="*/ 121874 w 21600"/>
              <a:gd name="T49" fmla="*/ 43111 h 21600"/>
              <a:gd name="T50" fmla="*/ 121874 w 21600"/>
              <a:gd name="T51" fmla="*/ 43111 h 21600"/>
              <a:gd name="T52" fmla="*/ 123653 w 21600"/>
              <a:gd name="T53" fmla="*/ 43738 h 21600"/>
              <a:gd name="T54" fmla="*/ 124098 w 21600"/>
              <a:gd name="T55" fmla="*/ 43738 h 21600"/>
              <a:gd name="T56" fmla="*/ 124542 w 21600"/>
              <a:gd name="T57" fmla="*/ 43894 h 21600"/>
              <a:gd name="T58" fmla="*/ 124098 w 21600"/>
              <a:gd name="T59" fmla="*/ 44051 h 21600"/>
              <a:gd name="T60" fmla="*/ 123653 w 21600"/>
              <a:gd name="T61" fmla="*/ 43894 h 21600"/>
              <a:gd name="T62" fmla="*/ 123653 w 21600"/>
              <a:gd name="T63" fmla="*/ 43738 h 216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91 w 21600"/>
              <a:gd name="T97" fmla="*/ 91 h 21600"/>
              <a:gd name="T98" fmla="*/ 92 w 21600"/>
              <a:gd name="T99" fmla="*/ 93 h 216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1600" h="21600">
                <a:moveTo>
                  <a:pt x="17" y="11"/>
                </a:moveTo>
                <a:lnTo>
                  <a:pt x="133" y="134"/>
                </a:lnTo>
                <a:cubicBezTo>
                  <a:pt x="133" y="134"/>
                  <a:pt x="133" y="134"/>
                  <a:pt x="133" y="134"/>
                </a:cubicBezTo>
                <a:lnTo>
                  <a:pt x="137" y="138"/>
                </a:lnTo>
                <a:cubicBezTo>
                  <a:pt x="137" y="138"/>
                  <a:pt x="137" y="138"/>
                  <a:pt x="138" y="138"/>
                </a:cubicBezTo>
                <a:cubicBezTo>
                  <a:pt x="138" y="138"/>
                  <a:pt x="139" y="138"/>
                  <a:pt x="139" y="139"/>
                </a:cubicBezTo>
                <a:cubicBezTo>
                  <a:pt x="139" y="139"/>
                  <a:pt x="138" y="140"/>
                  <a:pt x="138" y="140"/>
                </a:cubicBezTo>
                <a:cubicBezTo>
                  <a:pt x="137" y="140"/>
                  <a:pt x="137" y="139"/>
                  <a:pt x="137" y="139"/>
                </a:cubicBezTo>
                <a:cubicBezTo>
                  <a:pt x="137" y="138"/>
                  <a:pt x="137" y="138"/>
                  <a:pt x="137" y="138"/>
                </a:cubicBezTo>
                <a:lnTo>
                  <a:pt x="11" y="45"/>
                </a:lnTo>
                <a:lnTo>
                  <a:pt x="180" y="181"/>
                </a:lnTo>
                <a:cubicBezTo>
                  <a:pt x="180" y="181"/>
                  <a:pt x="180" y="181"/>
                  <a:pt x="180" y="181"/>
                </a:cubicBezTo>
                <a:lnTo>
                  <a:pt x="184" y="185"/>
                </a:lnTo>
                <a:cubicBezTo>
                  <a:pt x="184" y="185"/>
                  <a:pt x="184" y="185"/>
                  <a:pt x="184" y="185"/>
                </a:cubicBezTo>
                <a:lnTo>
                  <a:pt x="46" y="27"/>
                </a:lnTo>
                <a:lnTo>
                  <a:pt x="227" y="228"/>
                </a:lnTo>
                <a:cubicBezTo>
                  <a:pt x="227" y="228"/>
                  <a:pt x="227" y="228"/>
                  <a:pt x="227" y="228"/>
                </a:cubicBezTo>
                <a:lnTo>
                  <a:pt x="231" y="232"/>
                </a:lnTo>
                <a:cubicBezTo>
                  <a:pt x="231" y="232"/>
                  <a:pt x="231" y="232"/>
                  <a:pt x="232" y="232"/>
                </a:cubicBezTo>
                <a:cubicBezTo>
                  <a:pt x="232" y="232"/>
                  <a:pt x="233" y="232"/>
                  <a:pt x="233" y="233"/>
                </a:cubicBezTo>
                <a:cubicBezTo>
                  <a:pt x="233" y="233"/>
                  <a:pt x="232" y="234"/>
                  <a:pt x="232" y="234"/>
                </a:cubicBezTo>
                <a:cubicBezTo>
                  <a:pt x="231" y="234"/>
                  <a:pt x="231" y="233"/>
                  <a:pt x="231" y="233"/>
                </a:cubicBezTo>
                <a:cubicBezTo>
                  <a:pt x="231" y="232"/>
                  <a:pt x="231" y="232"/>
                  <a:pt x="231" y="232"/>
                </a:cubicBezTo>
                <a:lnTo>
                  <a:pt x="26" y="17"/>
                </a:lnTo>
                <a:lnTo>
                  <a:pt x="274" y="275"/>
                </a:lnTo>
                <a:cubicBezTo>
                  <a:pt x="274" y="275"/>
                  <a:pt x="274" y="275"/>
                  <a:pt x="274" y="275"/>
                </a:cubicBezTo>
                <a:lnTo>
                  <a:pt x="278" y="279"/>
                </a:lnTo>
                <a:cubicBezTo>
                  <a:pt x="278" y="279"/>
                  <a:pt x="278" y="279"/>
                  <a:pt x="279" y="279"/>
                </a:cubicBezTo>
                <a:cubicBezTo>
                  <a:pt x="279" y="279"/>
                  <a:pt x="280" y="279"/>
                  <a:pt x="280" y="280"/>
                </a:cubicBezTo>
                <a:cubicBezTo>
                  <a:pt x="280" y="280"/>
                  <a:pt x="279" y="281"/>
                  <a:pt x="279" y="281"/>
                </a:cubicBezTo>
                <a:cubicBezTo>
                  <a:pt x="278" y="281"/>
                  <a:pt x="278" y="280"/>
                  <a:pt x="278" y="280"/>
                </a:cubicBezTo>
                <a:cubicBezTo>
                  <a:pt x="278" y="279"/>
                  <a:pt x="278" y="279"/>
                  <a:pt x="278" y="279"/>
                </a:cubicBezTo>
                <a:lnTo>
                  <a:pt x="17" y="11"/>
                </a:lnTo>
                <a:close/>
              </a:path>
            </a:pathLst>
          </a:custGeom>
          <a:solidFill>
            <a:srgbClr val="FFC000">
              <a:alpha val="34117"/>
            </a:srgbClr>
          </a:solidFill>
          <a:ln w="9360" cap="flat">
            <a:solidFill>
              <a:srgbClr val="DDD9C3">
                <a:alpha val="70195"/>
              </a:srgbClr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69" name="Freeform 5"/>
          <p:cNvSpPr>
            <a:spLocks noChangeArrowheads="1"/>
          </p:cNvSpPr>
          <p:nvPr/>
        </p:nvSpPr>
        <p:spPr bwMode="auto">
          <a:xfrm>
            <a:off x="473075" y="3859213"/>
            <a:ext cx="9291638" cy="3141662"/>
          </a:xfrm>
          <a:custGeom>
            <a:avLst/>
            <a:gdLst>
              <a:gd name="G0" fmla="+- 1 0 0"/>
              <a:gd name="G1" fmla="+- 21600 0 0"/>
              <a:gd name="G2" fmla="+- G1 0 G0"/>
              <a:gd name="G3" fmla="*/ G2 1 21600"/>
              <a:gd name="G4" fmla="*/ G0 1 G3"/>
              <a:gd name="G5" fmla="*/ G1 1 G3"/>
              <a:gd name="T0" fmla="*/ 1 w 21600"/>
              <a:gd name="T1" fmla="*/ 1 h 21600"/>
              <a:gd name="T2" fmla="*/ 21600 w 21600"/>
              <a:gd name="T3" fmla="*/ 1 h 21600"/>
              <a:gd name="T4" fmla="*/ 21600 w 21600"/>
              <a:gd name="T5" fmla="*/ 21600 h 21600"/>
              <a:gd name="T6" fmla="*/ 1 w 21600"/>
              <a:gd name="T7" fmla="*/ 21600 h 21600"/>
              <a:gd name="T8" fmla="*/ 1 w 21600"/>
              <a:gd name="T9" fmla="*/ 1 h 21600"/>
              <a:gd name="T10" fmla="*/ G4 w 21600"/>
              <a:gd name="T11" fmla="*/ G4 h 21600"/>
              <a:gd name="T12" fmla="*/ G5 w 21600"/>
              <a:gd name="T13" fmla="*/ G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1" y="1"/>
                </a:moveTo>
                <a:lnTo>
                  <a:pt x="21600" y="1"/>
                </a:lnTo>
                <a:lnTo>
                  <a:pt x="21600" y="21600"/>
                </a:lnTo>
                <a:lnTo>
                  <a:pt x="1" y="21600"/>
                </a:lnTo>
                <a:lnTo>
                  <a:pt x="1" y="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Possuem um envoltório protéico que protege o material genético denominado </a:t>
            </a:r>
            <a:r>
              <a:rPr lang="pt-BR" altLang="pt-BR" sz="2000" b="1">
                <a:latin typeface="Calibri" panose="020F0502020204030204" pitchFamily="34" charset="0"/>
                <a:cs typeface="Tahoma" panose="020B0604030504040204" pitchFamily="34" charset="0"/>
              </a:rPr>
              <a:t>capsídeo</a:t>
            </a: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O capsídeo pode ou não ser revestido por um </a:t>
            </a:r>
            <a:r>
              <a:rPr lang="pt-BR" altLang="pt-BR" sz="2000" b="1">
                <a:latin typeface="Calibri" panose="020F0502020204030204" pitchFamily="34" charset="0"/>
                <a:cs typeface="Tahoma" panose="020B0604030504040204" pitchFamily="34" charset="0"/>
              </a:rPr>
              <a:t>envelope lipídico </a:t>
            </a: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derivado das membranas celulares.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Possuem um único tipo de ácido nucléico, </a:t>
            </a:r>
            <a:r>
              <a:rPr lang="pt-BR" altLang="pt-BR" sz="2000" b="1">
                <a:latin typeface="Calibri" panose="020F0502020204030204" pitchFamily="34" charset="0"/>
                <a:cs typeface="Tahoma" panose="020B0604030504040204" pitchFamily="34" charset="0"/>
              </a:rPr>
              <a:t>DNA </a:t>
            </a: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ou</a:t>
            </a:r>
            <a:r>
              <a:rPr lang="pt-BR" altLang="pt-BR" sz="2000" b="1">
                <a:latin typeface="Calibri" panose="020F0502020204030204" pitchFamily="34" charset="0"/>
                <a:cs typeface="Tahoma" panose="020B0604030504040204" pitchFamily="34" charset="0"/>
              </a:rPr>
              <a:t> RNA</a:t>
            </a: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Existem vírus com DNA de fita dupla, simples, RNA de fita dupla ou simples.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São </a:t>
            </a:r>
            <a:r>
              <a:rPr lang="pt-BR" altLang="pt-BR" sz="2000" b="1">
                <a:latin typeface="Calibri" panose="020F0502020204030204" pitchFamily="34" charset="0"/>
                <a:cs typeface="Tahoma" panose="020B0604030504040204" pitchFamily="34" charset="0"/>
              </a:rPr>
              <a:t>parasitas intracelulares obrigatórios</a:t>
            </a: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Multiplicam-se dentro de células vivas usando a maquinaria de síntese das células.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Não possuem </a:t>
            </a:r>
            <a:r>
              <a:rPr lang="pt-BR" altLang="pt-BR" sz="2000" b="1">
                <a:latin typeface="Calibri" panose="020F0502020204030204" pitchFamily="34" charset="0"/>
                <a:cs typeface="Tahoma" panose="020B0604030504040204" pitchFamily="34" charset="0"/>
              </a:rPr>
              <a:t>metabolismo</a:t>
            </a: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. Toda energia que utilizam provém da célula hospedeira.</a:t>
            </a:r>
          </a:p>
          <a:p>
            <a:pPr marL="342900" indent="-334963" eaLnBrk="1" hangingPunct="1">
              <a:buSzPct val="100000"/>
              <a:defRPr/>
            </a:pPr>
            <a:endParaRPr lang="pt-BR" altLang="pt-BR" sz="2000"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1"/>
          <p:cNvSpPr>
            <a:spLocks noChangeArrowheads="1"/>
          </p:cNvSpPr>
          <p:nvPr/>
        </p:nvSpPr>
        <p:spPr bwMode="auto">
          <a:xfrm>
            <a:off x="0" y="0"/>
            <a:ext cx="10080625" cy="1023938"/>
          </a:xfrm>
          <a:custGeom>
            <a:avLst/>
            <a:gdLst>
              <a:gd name="T0" fmla="*/ 467 w 21600"/>
              <a:gd name="T1" fmla="*/ 47 h 21600"/>
              <a:gd name="T2" fmla="*/ 10080625 w 21600"/>
              <a:gd name="T3" fmla="*/ 47 h 21600"/>
              <a:gd name="T4" fmla="*/ 10080625 w 21600"/>
              <a:gd name="T5" fmla="*/ 1023938 h 21600"/>
              <a:gd name="T6" fmla="*/ 467 w 21600"/>
              <a:gd name="T7" fmla="*/ 1023938 h 21600"/>
              <a:gd name="T8" fmla="*/ 467 w 21600"/>
              <a:gd name="T9" fmla="*/ 47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1 w 21600"/>
              <a:gd name="T16" fmla="*/ 1 h 21600"/>
              <a:gd name="T17" fmla="*/ 21601 w 21600"/>
              <a:gd name="T18" fmla="*/ 21601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" y="1"/>
                </a:moveTo>
                <a:lnTo>
                  <a:pt x="21600" y="1"/>
                </a:lnTo>
                <a:lnTo>
                  <a:pt x="21600" y="21600"/>
                </a:lnTo>
                <a:lnTo>
                  <a:pt x="1" y="21600"/>
                </a:lnTo>
                <a:lnTo>
                  <a:pt x="1" y="1"/>
                </a:lnTo>
                <a:close/>
              </a:path>
            </a:pathLst>
          </a:custGeom>
          <a:solidFill>
            <a:srgbClr val="4F81BD"/>
          </a:solidFill>
          <a:ln w="25560" cap="flat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3490" name="Freeform 2"/>
          <p:cNvSpPr>
            <a:spLocks noChangeArrowheads="1"/>
          </p:cNvSpPr>
          <p:nvPr/>
        </p:nvSpPr>
        <p:spPr bwMode="auto">
          <a:xfrm>
            <a:off x="393700" y="0"/>
            <a:ext cx="9213850" cy="795338"/>
          </a:xfrm>
          <a:custGeom>
            <a:avLst/>
            <a:gdLst>
              <a:gd name="G0" fmla="+- 1 0 0"/>
              <a:gd name="G1" fmla="+- 21600 0 0"/>
              <a:gd name="G2" fmla="+- G1 0 G0"/>
              <a:gd name="G3" fmla="*/ G2 1 21600"/>
              <a:gd name="G4" fmla="*/ G0 1 G3"/>
              <a:gd name="G5" fmla="*/ G1 1 G3"/>
              <a:gd name="T0" fmla="*/ 1 w 21600"/>
              <a:gd name="T1" fmla="*/ 1 h 21600"/>
              <a:gd name="T2" fmla="*/ 21600 w 21600"/>
              <a:gd name="T3" fmla="*/ 1 h 21600"/>
              <a:gd name="T4" fmla="*/ 21600 w 21600"/>
              <a:gd name="T5" fmla="*/ 21600 h 21600"/>
              <a:gd name="T6" fmla="*/ 1 w 21600"/>
              <a:gd name="T7" fmla="*/ 21600 h 21600"/>
              <a:gd name="T8" fmla="*/ 1 w 21600"/>
              <a:gd name="T9" fmla="*/ 1 h 21600"/>
              <a:gd name="T10" fmla="*/ G4 w 21600"/>
              <a:gd name="T11" fmla="*/ G4 h 21600"/>
              <a:gd name="T12" fmla="*/ G5 w 21600"/>
              <a:gd name="T13" fmla="*/ G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1" y="1"/>
                </a:moveTo>
                <a:lnTo>
                  <a:pt x="21600" y="1"/>
                </a:lnTo>
                <a:lnTo>
                  <a:pt x="21600" y="21600"/>
                </a:lnTo>
                <a:lnTo>
                  <a:pt x="1" y="21600"/>
                </a:lnTo>
                <a:lnTo>
                  <a:pt x="1" y="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46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Vírus e Doenças Associadas</a:t>
            </a:r>
          </a:p>
        </p:txBody>
      </p:sp>
      <p:sp>
        <p:nvSpPr>
          <p:cNvPr id="63491" name="Freeform 3"/>
          <p:cNvSpPr>
            <a:spLocks noChangeArrowheads="1"/>
          </p:cNvSpPr>
          <p:nvPr/>
        </p:nvSpPr>
        <p:spPr bwMode="auto">
          <a:xfrm>
            <a:off x="236538" y="1258888"/>
            <a:ext cx="9607550" cy="3416300"/>
          </a:xfrm>
          <a:custGeom>
            <a:avLst/>
            <a:gdLst>
              <a:gd name="G0" fmla="+- 1 0 0"/>
              <a:gd name="G1" fmla="+- 21600 0 0"/>
              <a:gd name="G2" fmla="+- G1 0 G0"/>
              <a:gd name="G3" fmla="*/ G2 1 21600"/>
              <a:gd name="G4" fmla="*/ G0 1 G3"/>
              <a:gd name="G5" fmla="*/ G1 1 G3"/>
              <a:gd name="T0" fmla="*/ 1 w 21600"/>
              <a:gd name="T1" fmla="*/ 1 h 21600"/>
              <a:gd name="T2" fmla="*/ 21600 w 21600"/>
              <a:gd name="T3" fmla="*/ 1 h 21600"/>
              <a:gd name="T4" fmla="*/ 21600 w 21600"/>
              <a:gd name="T5" fmla="*/ 21600 h 21600"/>
              <a:gd name="T6" fmla="*/ 1 w 21600"/>
              <a:gd name="T7" fmla="*/ 21600 h 21600"/>
              <a:gd name="T8" fmla="*/ 1 w 21600"/>
              <a:gd name="T9" fmla="*/ 1 h 21600"/>
              <a:gd name="T10" fmla="*/ G4 w 21600"/>
              <a:gd name="T11" fmla="*/ G4 h 21600"/>
              <a:gd name="T12" fmla="*/ G5 w 21600"/>
              <a:gd name="T13" fmla="*/ G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1" y="1"/>
                </a:moveTo>
                <a:lnTo>
                  <a:pt x="21600" y="1"/>
                </a:lnTo>
                <a:lnTo>
                  <a:pt x="21600" y="21600"/>
                </a:lnTo>
                <a:lnTo>
                  <a:pt x="1" y="21600"/>
                </a:lnTo>
                <a:lnTo>
                  <a:pt x="1" y="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1598613" indent="-6762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arenR" startAt="2"/>
              <a:defRPr/>
            </a:pPr>
            <a:r>
              <a:rPr lang="pt-BR" altLang="pt-BR" sz="20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Características Gerais</a:t>
            </a:r>
          </a:p>
          <a:p>
            <a:pPr marL="342900" indent="-334963" algn="just" eaLnBrk="1" hangingPunct="1">
              <a:buSzPct val="100000"/>
              <a:defRPr/>
            </a:pPr>
            <a:r>
              <a:rPr lang="pt-BR" altLang="pt-BR" sz="20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 marL="342900" indent="-334963" algn="just" eaLnBrk="1" hangingPunct="1">
              <a:buSzPct val="100000"/>
              <a:defRPr/>
            </a:pPr>
            <a:r>
              <a:rPr lang="pt-BR" altLang="pt-BR" sz="20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pt-BR" altLang="pt-BR" sz="20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Tamanho dos vírus</a:t>
            </a:r>
          </a:p>
          <a:p>
            <a:pPr algn="just" eaLnBrk="1" hangingPunct="1">
              <a:buSzPct val="100000"/>
              <a:defRPr/>
            </a:pPr>
            <a:endParaRPr lang="pt-BR" altLang="pt-BR" sz="2000" b="1">
              <a:solidFill>
                <a:srgbClr val="25406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34963" algn="just" eaLnBrk="1" hangingPunct="1">
              <a:buSzPct val="100000"/>
              <a:defRPr/>
            </a:pPr>
            <a:r>
              <a:rPr lang="pt-BR" altLang="pt-BR" sz="2000">
                <a:latin typeface="Calibri" panose="020F0502020204030204" pitchFamily="34" charset="0"/>
                <a:cs typeface="Tahoma" panose="020B0604030504040204" pitchFamily="34" charset="0"/>
              </a:rPr>
              <a:t>	Tamanho dos vírus</a:t>
            </a:r>
          </a:p>
          <a:p>
            <a:pPr marL="342900" indent="-334963" algn="just" eaLnBrk="1" hangingPunct="1">
              <a:buSzPct val="100000"/>
              <a:defRPr/>
            </a:pPr>
            <a:endParaRPr lang="pt-BR" altLang="pt-BR" sz="2000">
              <a:solidFill>
                <a:srgbClr val="254061"/>
              </a:solidFill>
              <a:latin typeface="Calibri" panose="020F0502020204030204" pitchFamily="34" charset="0"/>
              <a:cs typeface="Tahoma" panose="020B0604030504040204" pitchFamily="34" charset="0"/>
            </a:endParaRPr>
          </a:p>
          <a:p>
            <a:pPr marL="342900" indent="-334963" algn="just" eaLnBrk="1" hangingPunct="1">
              <a:buSzPct val="100000"/>
              <a:defRPr/>
            </a:pPr>
            <a:endParaRPr lang="pt-BR" altLang="pt-BR" sz="2000">
              <a:latin typeface="Calibri" panose="020F0502020204030204" pitchFamily="34" charset="0"/>
              <a:cs typeface="Tahoma" panose="020B0604030504040204" pitchFamily="34" charset="0"/>
            </a:endParaRPr>
          </a:p>
          <a:p>
            <a:pPr marL="342900" indent="-334963" algn="just" eaLnBrk="1" hangingPunct="1">
              <a:buSzPct val="100000"/>
              <a:defRPr/>
            </a:pPr>
            <a:endParaRPr lang="pt-BR" altLang="pt-BR" sz="2000">
              <a:latin typeface="Calibri" panose="020F0502020204030204" pitchFamily="34" charset="0"/>
              <a:cs typeface="Tahoma" panose="020B0604030504040204" pitchFamily="34" charset="0"/>
            </a:endParaRPr>
          </a:p>
          <a:p>
            <a:pPr lvl="1" algn="just" eaLnBrk="1" hangingPunct="1">
              <a:buSzPct val="45000"/>
              <a:defRPr/>
            </a:pPr>
            <a:endParaRPr lang="pt-BR" altLang="pt-BR">
              <a:latin typeface="Calibri" panose="020F0502020204030204" pitchFamily="34" charset="0"/>
              <a:cs typeface="Tahoma" panose="020B0604030504040204" pitchFamily="34" charset="0"/>
            </a:endParaRPr>
          </a:p>
          <a:p>
            <a:pPr algn="just" eaLnBrk="1" hangingPunct="1">
              <a:buSzPct val="100000"/>
              <a:defRPr/>
            </a:pPr>
            <a:endParaRPr lang="pt-BR" altLang="pt-BR" sz="2000">
              <a:latin typeface="Calibri" panose="020F0502020204030204" pitchFamily="34" charset="0"/>
              <a:cs typeface="Tahoma" panose="020B0604030504040204" pitchFamily="34" charset="0"/>
            </a:endParaRPr>
          </a:p>
          <a:p>
            <a:pPr algn="just" eaLnBrk="1" hangingPunct="1">
              <a:buSzPct val="100000"/>
              <a:defRPr/>
            </a:pPr>
            <a:endParaRPr lang="pt-BR" altLang="pt-BR" sz="2000"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pic>
        <p:nvPicPr>
          <p:cNvPr id="983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1101725"/>
            <a:ext cx="3413125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2835275"/>
            <a:ext cx="420688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1417638"/>
            <a:ext cx="11811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4095750"/>
            <a:ext cx="709612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1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4970463"/>
            <a:ext cx="4410075" cy="258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98314" name="AutoShape 9"/>
          <p:cNvCxnSpPr>
            <a:cxnSpLocks noChangeShapeType="1"/>
          </p:cNvCxnSpPr>
          <p:nvPr/>
        </p:nvCxnSpPr>
        <p:spPr bwMode="auto">
          <a:xfrm flipH="1">
            <a:off x="3214688" y="2214563"/>
            <a:ext cx="1587" cy="928687"/>
          </a:xfrm>
          <a:prstGeom prst="straightConnector1">
            <a:avLst/>
          </a:prstGeom>
          <a:noFill/>
          <a:ln w="25560">
            <a:solidFill>
              <a:srgbClr val="F79646"/>
            </a:solidFill>
            <a:miter lim="800000"/>
            <a:headEnd type="triangle" w="med" len="med"/>
            <a:tailEnd type="triangle" w="med" len="med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315" name="AutoShape 10"/>
          <p:cNvCxnSpPr>
            <a:cxnSpLocks noChangeShapeType="1"/>
          </p:cNvCxnSpPr>
          <p:nvPr/>
        </p:nvCxnSpPr>
        <p:spPr bwMode="auto">
          <a:xfrm flipH="1">
            <a:off x="5427663" y="1357313"/>
            <a:ext cx="1587" cy="720725"/>
          </a:xfrm>
          <a:prstGeom prst="straightConnector1">
            <a:avLst/>
          </a:prstGeom>
          <a:noFill/>
          <a:ln w="25560">
            <a:solidFill>
              <a:srgbClr val="F79646"/>
            </a:solidFill>
            <a:miter lim="800000"/>
            <a:headEnd type="triangle" w="med" len="med"/>
            <a:tailEnd type="triangle" w="med" len="med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316" name="AutoShape 11"/>
          <p:cNvCxnSpPr>
            <a:cxnSpLocks noChangeShapeType="1"/>
          </p:cNvCxnSpPr>
          <p:nvPr/>
        </p:nvCxnSpPr>
        <p:spPr bwMode="auto">
          <a:xfrm flipH="1">
            <a:off x="4784725" y="3714750"/>
            <a:ext cx="1588" cy="642938"/>
          </a:xfrm>
          <a:prstGeom prst="straightConnector1">
            <a:avLst/>
          </a:prstGeom>
          <a:noFill/>
          <a:ln w="25560">
            <a:solidFill>
              <a:srgbClr val="F79646"/>
            </a:solidFill>
            <a:miter lim="800000"/>
            <a:headEnd type="triangle" w="med" len="med"/>
            <a:tailEnd type="triangle" w="med" len="med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317" name="AutoShape 12"/>
          <p:cNvCxnSpPr>
            <a:cxnSpLocks noChangeShapeType="1"/>
          </p:cNvCxnSpPr>
          <p:nvPr/>
        </p:nvCxnSpPr>
        <p:spPr bwMode="auto">
          <a:xfrm flipH="1">
            <a:off x="785813" y="2571750"/>
            <a:ext cx="1587" cy="287338"/>
          </a:xfrm>
          <a:prstGeom prst="straightConnector1">
            <a:avLst/>
          </a:prstGeom>
          <a:noFill/>
          <a:ln w="25560">
            <a:solidFill>
              <a:srgbClr val="F79646"/>
            </a:solidFill>
            <a:miter lim="800000"/>
            <a:headEnd type="triangle" w="med" len="med"/>
            <a:tailEnd type="triangle" w="med" len="med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318" name="AutoShape 13"/>
          <p:cNvCxnSpPr>
            <a:cxnSpLocks noChangeShapeType="1"/>
          </p:cNvCxnSpPr>
          <p:nvPr/>
        </p:nvCxnSpPr>
        <p:spPr bwMode="auto">
          <a:xfrm>
            <a:off x="785813" y="4143375"/>
            <a:ext cx="3643312" cy="1003300"/>
          </a:xfrm>
          <a:prstGeom prst="straightConnector1">
            <a:avLst/>
          </a:prstGeom>
          <a:noFill/>
          <a:ln w="25560">
            <a:solidFill>
              <a:srgbClr val="F79646"/>
            </a:solidFill>
            <a:miter lim="800000"/>
            <a:headEnd type="triangle" w="med" len="med"/>
            <a:tailEnd type="triangle" w="med" len="med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19" name="Freeform 14"/>
          <p:cNvSpPr>
            <a:spLocks noChangeArrowheads="1"/>
          </p:cNvSpPr>
          <p:nvPr/>
        </p:nvSpPr>
        <p:spPr bwMode="auto">
          <a:xfrm>
            <a:off x="3622675" y="2755900"/>
            <a:ext cx="1101725" cy="398463"/>
          </a:xfrm>
          <a:custGeom>
            <a:avLst/>
            <a:gdLst>
              <a:gd name="T0" fmla="*/ 51 w 21600"/>
              <a:gd name="T1" fmla="*/ 18 h 21600"/>
              <a:gd name="T2" fmla="*/ 1101725 w 21600"/>
              <a:gd name="T3" fmla="*/ 18 h 21600"/>
              <a:gd name="T4" fmla="*/ 1101725 w 21600"/>
              <a:gd name="T5" fmla="*/ 398463 h 21600"/>
              <a:gd name="T6" fmla="*/ 51 w 21600"/>
              <a:gd name="T7" fmla="*/ 398463 h 21600"/>
              <a:gd name="T8" fmla="*/ 51 w 21600"/>
              <a:gd name="T9" fmla="*/ 18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1 w 21600"/>
              <a:gd name="T16" fmla="*/ 1 h 21600"/>
              <a:gd name="T17" fmla="*/ 21601 w 21600"/>
              <a:gd name="T18" fmla="*/ 21601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" y="1"/>
                </a:moveTo>
                <a:lnTo>
                  <a:pt x="21600" y="1"/>
                </a:lnTo>
                <a:lnTo>
                  <a:pt x="21600" y="21600"/>
                </a:lnTo>
                <a:lnTo>
                  <a:pt x="1" y="21600"/>
                </a:lnTo>
                <a:lnTo>
                  <a:pt x="1" y="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2000">
                <a:solidFill>
                  <a:srgbClr val="FF3333"/>
                </a:solidFill>
                <a:latin typeface="Calibri" panose="020F0502020204030204" pitchFamily="34" charset="0"/>
              </a:rPr>
              <a:t>225 nm</a:t>
            </a:r>
          </a:p>
        </p:txBody>
      </p:sp>
      <p:sp>
        <p:nvSpPr>
          <p:cNvPr id="98320" name="Freeform 15"/>
          <p:cNvSpPr>
            <a:spLocks noChangeArrowheads="1"/>
          </p:cNvSpPr>
          <p:nvPr/>
        </p:nvSpPr>
        <p:spPr bwMode="auto">
          <a:xfrm>
            <a:off x="6064250" y="1654175"/>
            <a:ext cx="1101725" cy="398463"/>
          </a:xfrm>
          <a:custGeom>
            <a:avLst/>
            <a:gdLst>
              <a:gd name="T0" fmla="*/ 51 w 21600"/>
              <a:gd name="T1" fmla="*/ 18 h 21600"/>
              <a:gd name="T2" fmla="*/ 1101725 w 21600"/>
              <a:gd name="T3" fmla="*/ 18 h 21600"/>
              <a:gd name="T4" fmla="*/ 1101725 w 21600"/>
              <a:gd name="T5" fmla="*/ 398463 h 21600"/>
              <a:gd name="T6" fmla="*/ 51 w 21600"/>
              <a:gd name="T7" fmla="*/ 398463 h 21600"/>
              <a:gd name="T8" fmla="*/ 51 w 21600"/>
              <a:gd name="T9" fmla="*/ 18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1 w 21600"/>
              <a:gd name="T16" fmla="*/ 1 h 21600"/>
              <a:gd name="T17" fmla="*/ 21601 w 21600"/>
              <a:gd name="T18" fmla="*/ 21601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" y="1"/>
                </a:moveTo>
                <a:lnTo>
                  <a:pt x="21600" y="1"/>
                </a:lnTo>
                <a:lnTo>
                  <a:pt x="21600" y="21600"/>
                </a:lnTo>
                <a:lnTo>
                  <a:pt x="1" y="21600"/>
                </a:lnTo>
                <a:lnTo>
                  <a:pt x="1" y="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2000">
                <a:solidFill>
                  <a:srgbClr val="FFFF00"/>
                </a:solidFill>
                <a:latin typeface="Calibri" panose="020F0502020204030204" pitchFamily="34" charset="0"/>
              </a:rPr>
              <a:t>300 nm</a:t>
            </a:r>
          </a:p>
        </p:txBody>
      </p:sp>
      <p:sp>
        <p:nvSpPr>
          <p:cNvPr id="98321" name="Freeform 16"/>
          <p:cNvSpPr>
            <a:spLocks noChangeArrowheads="1"/>
          </p:cNvSpPr>
          <p:nvPr/>
        </p:nvSpPr>
        <p:spPr bwMode="auto">
          <a:xfrm rot="900000">
            <a:off x="2243138" y="4652963"/>
            <a:ext cx="1339850" cy="398462"/>
          </a:xfrm>
          <a:custGeom>
            <a:avLst/>
            <a:gdLst>
              <a:gd name="T0" fmla="*/ 62 w 21600"/>
              <a:gd name="T1" fmla="*/ 18 h 21600"/>
              <a:gd name="T2" fmla="*/ 1339850 w 21600"/>
              <a:gd name="T3" fmla="*/ 18 h 21600"/>
              <a:gd name="T4" fmla="*/ 1339850 w 21600"/>
              <a:gd name="T5" fmla="*/ 398462 h 21600"/>
              <a:gd name="T6" fmla="*/ 62 w 21600"/>
              <a:gd name="T7" fmla="*/ 398462 h 21600"/>
              <a:gd name="T8" fmla="*/ 62 w 21600"/>
              <a:gd name="T9" fmla="*/ 18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1 w 21600"/>
              <a:gd name="T16" fmla="*/ 1 h 21600"/>
              <a:gd name="T17" fmla="*/ 21601 w 21600"/>
              <a:gd name="T18" fmla="*/ 21601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" y="1"/>
                </a:moveTo>
                <a:lnTo>
                  <a:pt x="21600" y="1"/>
                </a:lnTo>
                <a:lnTo>
                  <a:pt x="21600" y="21600"/>
                </a:lnTo>
                <a:lnTo>
                  <a:pt x="1" y="21600"/>
                </a:lnTo>
                <a:lnTo>
                  <a:pt x="1" y="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2000">
                <a:solidFill>
                  <a:srgbClr val="800000"/>
                </a:solidFill>
                <a:latin typeface="Calibri" panose="020F0502020204030204" pitchFamily="34" charset="0"/>
              </a:rPr>
              <a:t>1.000 nm</a:t>
            </a:r>
          </a:p>
        </p:txBody>
      </p:sp>
      <p:sp>
        <p:nvSpPr>
          <p:cNvPr id="98322" name="Freeform 17"/>
          <p:cNvSpPr>
            <a:spLocks noChangeArrowheads="1"/>
          </p:cNvSpPr>
          <p:nvPr/>
        </p:nvSpPr>
        <p:spPr bwMode="auto">
          <a:xfrm>
            <a:off x="944563" y="2835275"/>
            <a:ext cx="946150" cy="336550"/>
          </a:xfrm>
          <a:custGeom>
            <a:avLst/>
            <a:gdLst>
              <a:gd name="T0" fmla="*/ 44 w 21600"/>
              <a:gd name="T1" fmla="*/ 16 h 21600"/>
              <a:gd name="T2" fmla="*/ 946150 w 21600"/>
              <a:gd name="T3" fmla="*/ 16 h 21600"/>
              <a:gd name="T4" fmla="*/ 946150 w 21600"/>
              <a:gd name="T5" fmla="*/ 336550 h 21600"/>
              <a:gd name="T6" fmla="*/ 44 w 21600"/>
              <a:gd name="T7" fmla="*/ 336550 h 21600"/>
              <a:gd name="T8" fmla="*/ 44 w 21600"/>
              <a:gd name="T9" fmla="*/ 16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1 w 21600"/>
              <a:gd name="T16" fmla="*/ 1 h 21600"/>
              <a:gd name="T17" fmla="*/ 21601 w 21600"/>
              <a:gd name="T18" fmla="*/ 21601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" y="1"/>
                </a:moveTo>
                <a:lnTo>
                  <a:pt x="21600" y="1"/>
                </a:lnTo>
                <a:lnTo>
                  <a:pt x="21600" y="21600"/>
                </a:lnTo>
                <a:lnTo>
                  <a:pt x="1" y="21600"/>
                </a:lnTo>
                <a:lnTo>
                  <a:pt x="1" y="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1600" b="1">
                <a:solidFill>
                  <a:srgbClr val="000000"/>
                </a:solidFill>
                <a:latin typeface="Calibri" panose="020F0502020204030204" pitchFamily="34" charset="0"/>
              </a:rPr>
              <a:t>90 nm</a:t>
            </a:r>
          </a:p>
        </p:txBody>
      </p:sp>
      <p:sp>
        <p:nvSpPr>
          <p:cNvPr id="98323" name="Freeform 18"/>
          <p:cNvSpPr>
            <a:spLocks noChangeArrowheads="1"/>
          </p:cNvSpPr>
          <p:nvPr/>
        </p:nvSpPr>
        <p:spPr bwMode="auto">
          <a:xfrm>
            <a:off x="5354638" y="4252913"/>
            <a:ext cx="1101725" cy="398462"/>
          </a:xfrm>
          <a:custGeom>
            <a:avLst/>
            <a:gdLst>
              <a:gd name="T0" fmla="*/ 51 w 21600"/>
              <a:gd name="T1" fmla="*/ 18 h 21600"/>
              <a:gd name="T2" fmla="*/ 1101725 w 21600"/>
              <a:gd name="T3" fmla="*/ 18 h 21600"/>
              <a:gd name="T4" fmla="*/ 1101725 w 21600"/>
              <a:gd name="T5" fmla="*/ 398462 h 21600"/>
              <a:gd name="T6" fmla="*/ 51 w 21600"/>
              <a:gd name="T7" fmla="*/ 398462 h 21600"/>
              <a:gd name="T8" fmla="*/ 51 w 21600"/>
              <a:gd name="T9" fmla="*/ 18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1 w 21600"/>
              <a:gd name="T16" fmla="*/ 1 h 21600"/>
              <a:gd name="T17" fmla="*/ 21601 w 21600"/>
              <a:gd name="T18" fmla="*/ 21601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" y="1"/>
                </a:moveTo>
                <a:lnTo>
                  <a:pt x="21600" y="1"/>
                </a:lnTo>
                <a:lnTo>
                  <a:pt x="21600" y="21600"/>
                </a:lnTo>
                <a:lnTo>
                  <a:pt x="1" y="21600"/>
                </a:lnTo>
                <a:lnTo>
                  <a:pt x="1" y="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2000">
                <a:solidFill>
                  <a:srgbClr val="000000"/>
                </a:solidFill>
                <a:latin typeface="Calibri" panose="020F0502020204030204" pitchFamily="34" charset="0"/>
              </a:rPr>
              <a:t>150 nm</a:t>
            </a:r>
          </a:p>
        </p:txBody>
      </p:sp>
      <p:sp>
        <p:nvSpPr>
          <p:cNvPr id="98324" name="Freeform 19"/>
          <p:cNvSpPr>
            <a:spLocks noChangeArrowheads="1"/>
          </p:cNvSpPr>
          <p:nvPr/>
        </p:nvSpPr>
        <p:spPr bwMode="auto">
          <a:xfrm>
            <a:off x="8347075" y="3622675"/>
            <a:ext cx="1731963" cy="703263"/>
          </a:xfrm>
          <a:custGeom>
            <a:avLst/>
            <a:gdLst>
              <a:gd name="T0" fmla="*/ 80 w 21600"/>
              <a:gd name="T1" fmla="*/ 33 h 21600"/>
              <a:gd name="T2" fmla="*/ 1731963 w 21600"/>
              <a:gd name="T3" fmla="*/ 33 h 21600"/>
              <a:gd name="T4" fmla="*/ 1731963 w 21600"/>
              <a:gd name="T5" fmla="*/ 703263 h 21600"/>
              <a:gd name="T6" fmla="*/ 80 w 21600"/>
              <a:gd name="T7" fmla="*/ 703263 h 21600"/>
              <a:gd name="T8" fmla="*/ 80 w 21600"/>
              <a:gd name="T9" fmla="*/ 33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1 w 21600"/>
              <a:gd name="T16" fmla="*/ 1 h 21600"/>
              <a:gd name="T17" fmla="*/ 21601 w 21600"/>
              <a:gd name="T18" fmla="*/ 21601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" y="1"/>
                </a:moveTo>
                <a:lnTo>
                  <a:pt x="21600" y="1"/>
                </a:lnTo>
                <a:lnTo>
                  <a:pt x="21600" y="21600"/>
                </a:lnTo>
                <a:lnTo>
                  <a:pt x="1" y="21600"/>
                </a:lnTo>
                <a:lnTo>
                  <a:pt x="1" y="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Ctr="1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2000" b="1">
                <a:solidFill>
                  <a:srgbClr val="000000"/>
                </a:solidFill>
                <a:latin typeface="Calibri" panose="020F0502020204030204" pitchFamily="34" charset="0"/>
              </a:rPr>
              <a:t>Hemácia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2000" b="1">
                <a:solidFill>
                  <a:srgbClr val="000000"/>
                </a:solidFill>
                <a:latin typeface="Calibri" panose="020F0502020204030204" pitchFamily="34" charset="0"/>
              </a:rPr>
              <a:t>10.000 nm</a:t>
            </a:r>
          </a:p>
        </p:txBody>
      </p:sp>
      <p:sp>
        <p:nvSpPr>
          <p:cNvPr id="98325" name="Freeform 20"/>
          <p:cNvSpPr>
            <a:spLocks noChangeArrowheads="1"/>
          </p:cNvSpPr>
          <p:nvPr/>
        </p:nvSpPr>
        <p:spPr bwMode="auto">
          <a:xfrm>
            <a:off x="1101725" y="6772275"/>
            <a:ext cx="1103313" cy="520700"/>
          </a:xfrm>
          <a:custGeom>
            <a:avLst/>
            <a:gdLst>
              <a:gd name="T0" fmla="*/ 51 w 21600"/>
              <a:gd name="T1" fmla="*/ 24 h 21600"/>
              <a:gd name="T2" fmla="*/ 1103313 w 21600"/>
              <a:gd name="T3" fmla="*/ 24 h 21600"/>
              <a:gd name="T4" fmla="*/ 1103313 w 21600"/>
              <a:gd name="T5" fmla="*/ 520700 h 21600"/>
              <a:gd name="T6" fmla="*/ 51 w 21600"/>
              <a:gd name="T7" fmla="*/ 520700 h 21600"/>
              <a:gd name="T8" fmla="*/ 51 w 21600"/>
              <a:gd name="T9" fmla="*/ 24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1 w 21600"/>
              <a:gd name="T16" fmla="*/ 1 h 21600"/>
              <a:gd name="T17" fmla="*/ 21601 w 21600"/>
              <a:gd name="T18" fmla="*/ 21601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" y="1"/>
                </a:moveTo>
                <a:lnTo>
                  <a:pt x="21600" y="1"/>
                </a:lnTo>
                <a:lnTo>
                  <a:pt x="21600" y="21600"/>
                </a:lnTo>
                <a:lnTo>
                  <a:pt x="1" y="21600"/>
                </a:lnTo>
                <a:lnTo>
                  <a:pt x="1" y="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Ctr="1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1400">
                <a:solidFill>
                  <a:srgbClr val="C6D9F1"/>
                </a:solidFill>
                <a:latin typeface="Calibri" panose="020F0502020204030204" pitchFamily="34" charset="0"/>
              </a:rPr>
              <a:t>E. Coli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1400">
                <a:solidFill>
                  <a:srgbClr val="C6D9F1"/>
                </a:solidFill>
                <a:latin typeface="Calibri" panose="020F0502020204030204" pitchFamily="34" charset="0"/>
              </a:rPr>
              <a:t>(bactéria)</a:t>
            </a:r>
          </a:p>
        </p:txBody>
      </p:sp>
      <p:pic>
        <p:nvPicPr>
          <p:cNvPr id="98326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2519363"/>
            <a:ext cx="1023938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27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3859213"/>
            <a:ext cx="236538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8328" name="Freeform 23"/>
          <p:cNvSpPr>
            <a:spLocks noChangeArrowheads="1"/>
          </p:cNvSpPr>
          <p:nvPr/>
        </p:nvSpPr>
        <p:spPr bwMode="auto">
          <a:xfrm>
            <a:off x="1511300" y="3797300"/>
            <a:ext cx="1101725" cy="306388"/>
          </a:xfrm>
          <a:custGeom>
            <a:avLst/>
            <a:gdLst>
              <a:gd name="T0" fmla="*/ 51 w 21600"/>
              <a:gd name="T1" fmla="*/ 14 h 21600"/>
              <a:gd name="T2" fmla="*/ 1101725 w 21600"/>
              <a:gd name="T3" fmla="*/ 14 h 21600"/>
              <a:gd name="T4" fmla="*/ 1101725 w 21600"/>
              <a:gd name="T5" fmla="*/ 306388 h 21600"/>
              <a:gd name="T6" fmla="*/ 51 w 21600"/>
              <a:gd name="T7" fmla="*/ 306388 h 21600"/>
              <a:gd name="T8" fmla="*/ 51 w 21600"/>
              <a:gd name="T9" fmla="*/ 14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1 w 21600"/>
              <a:gd name="T16" fmla="*/ 1 h 21600"/>
              <a:gd name="T17" fmla="*/ 21601 w 21600"/>
              <a:gd name="T18" fmla="*/ 21601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" y="1"/>
                </a:moveTo>
                <a:lnTo>
                  <a:pt x="21600" y="1"/>
                </a:lnTo>
                <a:lnTo>
                  <a:pt x="21600" y="21600"/>
                </a:lnTo>
                <a:lnTo>
                  <a:pt x="1" y="21600"/>
                </a:lnTo>
                <a:lnTo>
                  <a:pt x="1" y="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1400">
                <a:solidFill>
                  <a:srgbClr val="000000"/>
                </a:solidFill>
                <a:latin typeface="Calibri" panose="020F0502020204030204" pitchFamily="34" charset="0"/>
              </a:rPr>
              <a:t>24 nm</a:t>
            </a:r>
          </a:p>
        </p:txBody>
      </p:sp>
      <p:cxnSp>
        <p:nvCxnSpPr>
          <p:cNvPr id="98329" name="AutoShape 24"/>
          <p:cNvCxnSpPr>
            <a:cxnSpLocks noChangeShapeType="1"/>
          </p:cNvCxnSpPr>
          <p:nvPr/>
        </p:nvCxnSpPr>
        <p:spPr bwMode="auto">
          <a:xfrm flipH="1">
            <a:off x="1428750" y="3429000"/>
            <a:ext cx="1588" cy="287338"/>
          </a:xfrm>
          <a:prstGeom prst="straightConnector1">
            <a:avLst/>
          </a:prstGeom>
          <a:noFill/>
          <a:ln w="25560">
            <a:solidFill>
              <a:srgbClr val="F79646"/>
            </a:solidFill>
            <a:miter lim="800000"/>
            <a:headEnd type="triangle" w="med" len="med"/>
            <a:tailEnd type="triangle" w="med" len="med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30" name="Freeform 25"/>
          <p:cNvSpPr>
            <a:spLocks noChangeArrowheads="1"/>
          </p:cNvSpPr>
          <p:nvPr/>
        </p:nvSpPr>
        <p:spPr bwMode="auto">
          <a:xfrm>
            <a:off x="5591175" y="7151688"/>
            <a:ext cx="2284413" cy="398462"/>
          </a:xfrm>
          <a:custGeom>
            <a:avLst/>
            <a:gdLst>
              <a:gd name="T0" fmla="*/ 106 w 21600"/>
              <a:gd name="T1" fmla="*/ 18 h 21600"/>
              <a:gd name="T2" fmla="*/ 2284413 w 21600"/>
              <a:gd name="T3" fmla="*/ 18 h 21600"/>
              <a:gd name="T4" fmla="*/ 2284413 w 21600"/>
              <a:gd name="T5" fmla="*/ 398462 h 21600"/>
              <a:gd name="T6" fmla="*/ 106 w 21600"/>
              <a:gd name="T7" fmla="*/ 398462 h 21600"/>
              <a:gd name="T8" fmla="*/ 106 w 21600"/>
              <a:gd name="T9" fmla="*/ 18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1 w 21600"/>
              <a:gd name="T16" fmla="*/ 1 h 21600"/>
              <a:gd name="T17" fmla="*/ 21601 w 21600"/>
              <a:gd name="T18" fmla="*/ 21601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" y="1"/>
                </a:moveTo>
                <a:lnTo>
                  <a:pt x="21600" y="1"/>
                </a:lnTo>
                <a:lnTo>
                  <a:pt x="21600" y="21600"/>
                </a:lnTo>
                <a:lnTo>
                  <a:pt x="1" y="21600"/>
                </a:lnTo>
                <a:lnTo>
                  <a:pt x="1" y="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Ctr="1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2000">
                <a:solidFill>
                  <a:srgbClr val="800000"/>
                </a:solidFill>
                <a:latin typeface="Calibri" panose="020F0502020204030204" pitchFamily="34" charset="0"/>
              </a:rPr>
              <a:t>nm =</a:t>
            </a:r>
            <a:r>
              <a:rPr lang="pt-BR" altLang="pt-BR" sz="2000">
                <a:solidFill>
                  <a:srgbClr val="DBEEF4"/>
                </a:solidFill>
                <a:latin typeface="Calibri" panose="020F0502020204030204" pitchFamily="34" charset="0"/>
              </a:rPr>
              <a:t> nanômetro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38125"/>
            <a:ext cx="9464675" cy="710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1"/>
          <p:cNvSpPr>
            <a:spLocks noChangeArrowheads="1"/>
          </p:cNvSpPr>
          <p:nvPr/>
        </p:nvSpPr>
        <p:spPr bwMode="auto">
          <a:xfrm>
            <a:off x="287338" y="1547813"/>
            <a:ext cx="9217025" cy="2528887"/>
          </a:xfrm>
          <a:custGeom>
            <a:avLst/>
            <a:gdLst>
              <a:gd name="T0" fmla="*/ 0 w 21600"/>
              <a:gd name="T1" fmla="*/ 0 h 21600"/>
              <a:gd name="T2" fmla="*/ 9217025 w 21600"/>
              <a:gd name="T3" fmla="*/ 0 h 21600"/>
              <a:gd name="T4" fmla="*/ 9217025 w 21600"/>
              <a:gd name="T5" fmla="*/ 2528887 h 21600"/>
              <a:gd name="T6" fmla="*/ 0 w 21600"/>
              <a:gd name="T7" fmla="*/ 252888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3200">
                <a:solidFill>
                  <a:srgbClr val="000000"/>
                </a:solidFill>
                <a:latin typeface="Lucida Sans Unicode" panose="020B0602030504020204" pitchFamily="34" charset="0"/>
              </a:rPr>
              <a:t>Os vírus são compostos, pelo menos, do genoma de ácido nucléico </a:t>
            </a:r>
            <a:r>
              <a:rPr lang="pt-BR" altLang="pt-BR" sz="3200">
                <a:solidFill>
                  <a:srgbClr val="FF0000"/>
                </a:solidFill>
                <a:latin typeface="Lucida Sans Unicode" panose="020B0602030504020204" pitchFamily="34" charset="0"/>
              </a:rPr>
              <a:t>RNA ou DNA </a:t>
            </a:r>
            <a:r>
              <a:rPr lang="pt-BR" altLang="pt-BR" sz="3200">
                <a:solidFill>
                  <a:srgbClr val="000000"/>
                </a:solidFill>
                <a:latin typeface="Lucida Sans Unicode" panose="020B0602030504020204" pitchFamily="34" charset="0"/>
              </a:rPr>
              <a:t>e uma cobertura de proteínas. Muitos vírus possuem uma membrana externa adicional denominada envelope.</a:t>
            </a:r>
          </a:p>
        </p:txBody>
      </p:sp>
      <p:sp>
        <p:nvSpPr>
          <p:cNvPr id="102403" name="Freeform 2"/>
          <p:cNvSpPr>
            <a:spLocks noChangeArrowheads="1"/>
          </p:cNvSpPr>
          <p:nvPr/>
        </p:nvSpPr>
        <p:spPr bwMode="auto">
          <a:xfrm>
            <a:off x="936625" y="395288"/>
            <a:ext cx="7920038" cy="1006475"/>
          </a:xfrm>
          <a:custGeom>
            <a:avLst/>
            <a:gdLst>
              <a:gd name="T0" fmla="*/ 0 w 21600"/>
              <a:gd name="T1" fmla="*/ 0 h 21600"/>
              <a:gd name="T2" fmla="*/ 7920038 w 21600"/>
              <a:gd name="T3" fmla="*/ 0 h 21600"/>
              <a:gd name="T4" fmla="*/ 7920038 w 21600"/>
              <a:gd name="T5" fmla="*/ 1006475 h 21600"/>
              <a:gd name="T6" fmla="*/ 0 w 21600"/>
              <a:gd name="T7" fmla="*/ 100647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6000">
                <a:solidFill>
                  <a:srgbClr val="000000"/>
                </a:solidFill>
                <a:latin typeface="Lucida Sans Unicode" panose="020B0602030504020204" pitchFamily="34" charset="0"/>
              </a:rPr>
              <a:t>Estrutura viral </a:t>
            </a:r>
          </a:p>
        </p:txBody>
      </p:sp>
      <p:pic>
        <p:nvPicPr>
          <p:cNvPr id="1024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3635375"/>
            <a:ext cx="4319587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256087"/>
            <a:ext cx="453707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8760" y="-1332731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903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15776" y="1259557"/>
            <a:ext cx="96490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solidFill>
                  <a:schemeClr val="tx1"/>
                </a:solidFill>
              </a:rPr>
              <a:t>De maneira geral os vírus apresentam o genoma constituído por </a:t>
            </a:r>
            <a:r>
              <a:rPr lang="pt-BR" sz="2800" b="1" dirty="0">
                <a:solidFill>
                  <a:schemeClr val="tx1"/>
                </a:solidFill>
              </a:rPr>
              <a:t>DNA </a:t>
            </a:r>
            <a:r>
              <a:rPr lang="pt-BR" sz="2800" b="1" dirty="0">
                <a:solidFill>
                  <a:srgbClr val="FF0000"/>
                </a:solidFill>
              </a:rPr>
              <a:t>(ADENOVÍRUS</a:t>
            </a:r>
            <a:r>
              <a:rPr lang="pt-BR" sz="2800" dirty="0">
                <a:solidFill>
                  <a:srgbClr val="FF0000"/>
                </a:solidFill>
              </a:rPr>
              <a:t>) </a:t>
            </a:r>
            <a:r>
              <a:rPr lang="pt-BR" sz="2800" dirty="0">
                <a:solidFill>
                  <a:schemeClr val="tx1"/>
                </a:solidFill>
              </a:rPr>
              <a:t>ou </a:t>
            </a:r>
            <a:r>
              <a:rPr lang="pt-BR" sz="2800" dirty="0">
                <a:solidFill>
                  <a:srgbClr val="FF0000"/>
                </a:solidFill>
              </a:rPr>
              <a:t>RNA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b="1" dirty="0">
                <a:solidFill>
                  <a:srgbClr val="FF0000"/>
                </a:solidFill>
              </a:rPr>
              <a:t>(RETROVÍRUS) </a:t>
            </a:r>
            <a:r>
              <a:rPr lang="pt-BR" sz="2800" dirty="0">
                <a:solidFill>
                  <a:schemeClr val="tx1"/>
                </a:solidFill>
              </a:rPr>
              <a:t>porém foram descobertos novos vírus que possuem </a:t>
            </a:r>
            <a:r>
              <a:rPr lang="pt-BR" sz="2800" dirty="0">
                <a:solidFill>
                  <a:srgbClr val="FF0000"/>
                </a:solidFill>
              </a:rPr>
              <a:t>DNA e RNA </a:t>
            </a:r>
            <a:r>
              <a:rPr lang="pt-BR" sz="2800" dirty="0">
                <a:solidFill>
                  <a:schemeClr val="tx1"/>
                </a:solidFill>
              </a:rPr>
              <a:t>ao mesmo tempo (</a:t>
            </a:r>
            <a:r>
              <a:rPr lang="pt-BR" sz="2800" dirty="0">
                <a:solidFill>
                  <a:srgbClr val="FF0000"/>
                </a:solidFill>
              </a:rPr>
              <a:t>CITOMEGALOVÍRUS) </a:t>
            </a:r>
            <a:r>
              <a:rPr lang="pt-BR" sz="2800" dirty="0">
                <a:solidFill>
                  <a:schemeClr val="tx1"/>
                </a:solidFill>
              </a:rPr>
              <a:t>da família dos </a:t>
            </a:r>
            <a:r>
              <a:rPr lang="pt-BR" sz="2800" dirty="0" err="1">
                <a:solidFill>
                  <a:schemeClr val="tx1"/>
                </a:solidFill>
              </a:rPr>
              <a:t>herpesvírus</a:t>
            </a:r>
            <a:r>
              <a:rPr lang="pt-BR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66320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Freeform 1"/>
          <p:cNvSpPr>
            <a:spLocks noChangeArrowheads="1"/>
          </p:cNvSpPr>
          <p:nvPr/>
        </p:nvSpPr>
        <p:spPr bwMode="auto">
          <a:xfrm>
            <a:off x="647700" y="323850"/>
            <a:ext cx="8137525" cy="762000"/>
          </a:xfrm>
          <a:custGeom>
            <a:avLst/>
            <a:gdLst>
              <a:gd name="T0" fmla="*/ 0 w 21600"/>
              <a:gd name="T1" fmla="*/ 0 h 21600"/>
              <a:gd name="T2" fmla="*/ 8137525 w 21600"/>
              <a:gd name="T3" fmla="*/ 0 h 21600"/>
              <a:gd name="T4" fmla="*/ 8137525 w 21600"/>
              <a:gd name="T5" fmla="*/ 762000 h 21600"/>
              <a:gd name="T6" fmla="*/ 0 w 21600"/>
              <a:gd name="T7" fmla="*/ 7620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pt-BR" altLang="pt-BR" sz="4400" b="1">
                <a:solidFill>
                  <a:srgbClr val="000000"/>
                </a:solidFill>
                <a:latin typeface="Calibri" panose="020F0502020204030204" pitchFamily="34" charset="0"/>
              </a:rPr>
              <a:t>Vírus são altamente específicos</a:t>
            </a:r>
          </a:p>
        </p:txBody>
      </p:sp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431800" y="1331913"/>
            <a:ext cx="9407525" cy="276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798513" indent="-557213"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8513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  <a:tab pos="97821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38"/>
              </a:spcBef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  <a:defRPr/>
            </a:pPr>
            <a:r>
              <a:rPr lang="pt-BR" altLang="pt-BR" sz="3200">
                <a:latin typeface="Lucida Sans Unicode" panose="020B0602030504020204" pitchFamily="34" charset="0"/>
              </a:rPr>
              <a:t>São altamente específicos, parasitando até mesmo um único órgão. (ex.: fígado)</a:t>
            </a:r>
          </a:p>
          <a:p>
            <a:pPr marL="803275" indent="-555625" eaLnBrk="1" hangingPunct="1">
              <a:spcBef>
                <a:spcPts val="438"/>
              </a:spcBef>
              <a:buSzPct val="68000"/>
              <a:defRPr/>
            </a:pPr>
            <a:endParaRPr lang="pt-BR" altLang="pt-BR" sz="3200">
              <a:latin typeface="Lucida Sans Unicode" panose="020B0602030504020204" pitchFamily="34" charset="0"/>
            </a:endParaRPr>
          </a:p>
          <a:p>
            <a:pPr marL="803275" indent="-555625" eaLnBrk="1" hangingPunct="1">
              <a:spcBef>
                <a:spcPts val="438"/>
              </a:spcBef>
              <a:buSzPct val="68000"/>
              <a:defRPr/>
            </a:pPr>
            <a:endParaRPr lang="pt-BR" altLang="pt-BR" sz="3200">
              <a:latin typeface="Lucida Sans Unicode" panose="020B0602030504020204" pitchFamily="34" charset="0"/>
            </a:endParaRPr>
          </a:p>
          <a:p>
            <a:pPr marL="803275" indent="-555625" eaLnBrk="1" hangingPunct="1">
              <a:spcBef>
                <a:spcPts val="438"/>
              </a:spcBef>
              <a:buSzPct val="68000"/>
              <a:defRPr/>
            </a:pPr>
            <a:endParaRPr lang="pt-BR" altLang="pt-BR" sz="3200">
              <a:latin typeface="Lucida Sans Unicode" panose="020B0602030504020204" pitchFamily="34" charset="0"/>
            </a:endParaRPr>
          </a:p>
          <a:p>
            <a:pPr marL="803275" indent="-555625" eaLnBrk="1" hangingPunct="1">
              <a:spcBef>
                <a:spcPts val="438"/>
              </a:spcBef>
              <a:buSzPct val="68000"/>
              <a:defRPr/>
            </a:pPr>
            <a:endParaRPr lang="pt-BR" altLang="pt-BR" sz="3200">
              <a:latin typeface="Lucida Sans Unicode" panose="020B0602030504020204" pitchFamily="34" charset="0"/>
            </a:endParaRPr>
          </a:p>
          <a:p>
            <a:pPr marL="803275" indent="-555625" eaLnBrk="1" hangingPunct="1">
              <a:spcBef>
                <a:spcPts val="438"/>
              </a:spcBef>
              <a:buSzPct val="68000"/>
              <a:defRPr/>
            </a:pPr>
            <a:endParaRPr lang="pt-BR" altLang="pt-BR" sz="3200">
              <a:latin typeface="Lucida Sans Unicode" panose="020B0602030504020204" pitchFamily="34" charset="0"/>
            </a:endParaRPr>
          </a:p>
          <a:p>
            <a:pPr marL="803275" indent="-555625" eaLnBrk="1" hangingPunct="1">
              <a:spcBef>
                <a:spcPts val="438"/>
              </a:spcBef>
              <a:buSzPct val="68000"/>
              <a:defRPr/>
            </a:pPr>
            <a:endParaRPr lang="pt-BR" altLang="pt-BR" sz="3200">
              <a:latin typeface="Lucida Sans Unicode" panose="020B0602030504020204" pitchFamily="34" charset="0"/>
            </a:endParaRPr>
          </a:p>
          <a:p>
            <a:pPr eaLnBrk="1" hangingPunct="1">
              <a:spcBef>
                <a:spcPts val="438"/>
              </a:spcBef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  <a:defRPr/>
            </a:pPr>
            <a:r>
              <a:rPr lang="pt-BR" altLang="pt-BR" sz="3200">
                <a:latin typeface="Lucida Sans Unicode" panose="020B0602030504020204" pitchFamily="34" charset="0"/>
              </a:rPr>
              <a:t>Especificidade: proteínas da superfície viral que reconhecem o tipo celular a ser parasitado.</a:t>
            </a:r>
          </a:p>
          <a:p>
            <a:pPr marL="803275" indent="-555625" eaLnBrk="1" hangingPunct="1">
              <a:spcBef>
                <a:spcPts val="438"/>
              </a:spcBef>
              <a:buSzPct val="68000"/>
              <a:defRPr/>
            </a:pPr>
            <a:endParaRPr lang="pt-BR" altLang="pt-BR" sz="3200">
              <a:latin typeface="Lucida Sans Unicode" panose="020B0602030504020204" pitchFamily="34" charset="0"/>
            </a:endParaRPr>
          </a:p>
          <a:p>
            <a:pPr marL="803275" indent="-555625" eaLnBrk="1" hangingPunct="1">
              <a:spcBef>
                <a:spcPts val="438"/>
              </a:spcBef>
              <a:buSzPct val="68000"/>
              <a:defRPr/>
            </a:pPr>
            <a:endParaRPr lang="pt-BR" altLang="pt-BR" sz="3200">
              <a:latin typeface="Lucida Sans Unicode" panose="020B0602030504020204" pitchFamily="34" charset="0"/>
            </a:endParaRPr>
          </a:p>
        </p:txBody>
      </p:sp>
      <p:pic>
        <p:nvPicPr>
          <p:cNvPr id="1044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700338"/>
            <a:ext cx="262255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44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2771775"/>
            <a:ext cx="1765300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445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2916238"/>
            <a:ext cx="26543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976" y="323453"/>
            <a:ext cx="5976664" cy="443551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15776" y="5147989"/>
            <a:ext cx="87847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chemeClr val="tx1"/>
                </a:solidFill>
              </a:rPr>
              <a:t>Esquema representativo da especificidade dos vírus: moléculas presentes no capsídeo são capazes de se ligar a receptores na membrana da célula hospedeira</a:t>
            </a:r>
            <a:r>
              <a:rPr lang="pt-BR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38359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Freeform 1"/>
          <p:cNvSpPr>
            <a:spLocks noChangeArrowheads="1"/>
          </p:cNvSpPr>
          <p:nvPr/>
        </p:nvSpPr>
        <p:spPr bwMode="auto">
          <a:xfrm>
            <a:off x="155575" y="-1652588"/>
            <a:ext cx="3448050" cy="3448051"/>
          </a:xfrm>
          <a:custGeom>
            <a:avLst/>
            <a:gdLst>
              <a:gd name="T0" fmla="*/ 0 w 21600"/>
              <a:gd name="T1" fmla="*/ 0 h 21600"/>
              <a:gd name="T2" fmla="*/ 3448050 w 21600"/>
              <a:gd name="T3" fmla="*/ 0 h 21600"/>
              <a:gd name="T4" fmla="*/ 3448050 w 21600"/>
              <a:gd name="T5" fmla="*/ 3448051 h 21600"/>
              <a:gd name="T6" fmla="*/ 0 w 21600"/>
              <a:gd name="T7" fmla="*/ 3448051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6499" name="Freeform 2"/>
          <p:cNvSpPr>
            <a:spLocks noChangeArrowheads="1"/>
          </p:cNvSpPr>
          <p:nvPr/>
        </p:nvSpPr>
        <p:spPr bwMode="auto">
          <a:xfrm>
            <a:off x="155575" y="-1652588"/>
            <a:ext cx="3448050" cy="3448051"/>
          </a:xfrm>
          <a:custGeom>
            <a:avLst/>
            <a:gdLst>
              <a:gd name="T0" fmla="*/ 0 w 21600"/>
              <a:gd name="T1" fmla="*/ 0 h 21600"/>
              <a:gd name="T2" fmla="*/ 3448050 w 21600"/>
              <a:gd name="T3" fmla="*/ 0 h 21600"/>
              <a:gd name="T4" fmla="*/ 3448050 w 21600"/>
              <a:gd name="T5" fmla="*/ 3448051 h 21600"/>
              <a:gd name="T6" fmla="*/ 0 w 21600"/>
              <a:gd name="T7" fmla="*/ 3448051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1065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" y="179437"/>
            <a:ext cx="9351453" cy="701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87338"/>
            <a:ext cx="9575800" cy="718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9983787" cy="748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30188"/>
            <a:ext cx="9647238" cy="724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1"/>
          <p:cNvSpPr txBox="1">
            <a:spLocks noChangeArrowheads="1"/>
          </p:cNvSpPr>
          <p:nvPr/>
        </p:nvSpPr>
        <p:spPr bwMode="auto">
          <a:xfrm>
            <a:off x="406400" y="169863"/>
            <a:ext cx="84502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2004" rIns="0" bIns="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pt-BR" altLang="pt-BR" sz="3600">
                <a:solidFill>
                  <a:srgbClr val="A5300F"/>
                </a:solidFill>
                <a:latin typeface="Century Gothic" panose="020B0502020202020204" pitchFamily="34" charset="0"/>
              </a:rPr>
              <a:t>HIV: Vírus da Imunodeficiência Humana”</a:t>
            </a:r>
          </a:p>
        </p:txBody>
      </p:sp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215900" y="720725"/>
            <a:ext cx="9647238" cy="529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000"/>
              </a:spcBef>
            </a:pPr>
            <a:r>
              <a:rPr lang="pt-BR" altLang="pt-BR" sz="2400" b="1">
                <a:solidFill>
                  <a:srgbClr val="000000"/>
                </a:solidFill>
                <a:latin typeface="Calisto MT" panose="02040603050505030304" pitchFamily="18" charset="0"/>
              </a:rPr>
              <a:t>Causador da AIDS, ataca o sistema imunológico, responsável por defender o organismo de doenças. As células mais atingidas são os linfócitos T CD4+. E é alterando o DNA dessa célula que o HIV faz cópias de si mesmo. Depois de se multiplicar, rompe os linfócitos em busca de outros para continuar a infecção.</a:t>
            </a:r>
          </a:p>
          <a:p>
            <a:pPr algn="just" eaLnBrk="1" hangingPunct="1">
              <a:lnSpc>
                <a:spcPct val="100000"/>
              </a:lnSpc>
              <a:spcBef>
                <a:spcPts val="1000"/>
              </a:spcBef>
            </a:pPr>
            <a:r>
              <a:rPr lang="pt-BR" altLang="pt-BR" sz="2800" b="1">
                <a:solidFill>
                  <a:srgbClr val="000000"/>
                </a:solidFill>
                <a:latin typeface="Calisto MT" panose="02040603050505030304" pitchFamily="18" charset="0"/>
              </a:rPr>
              <a:t>Soropositivos vivem anos sem apresentar sintomas e sem desenvolver a doença;</a:t>
            </a:r>
          </a:p>
          <a:p>
            <a:pPr algn="just" eaLnBrk="1" hangingPunct="1">
              <a:lnSpc>
                <a:spcPct val="100000"/>
              </a:lnSpc>
              <a:spcBef>
                <a:spcPts val="1000"/>
              </a:spcBef>
            </a:pPr>
            <a:r>
              <a:rPr lang="pt-BR" altLang="pt-BR" sz="2800" b="1">
                <a:solidFill>
                  <a:srgbClr val="000000"/>
                </a:solidFill>
                <a:latin typeface="Calisto MT" panose="02040603050505030304" pitchFamily="18" charset="0"/>
              </a:rPr>
              <a:t>É sempre importante fazer o teste e se proteger em todas as situações. </a:t>
            </a:r>
          </a:p>
        </p:txBody>
      </p:sp>
      <p:sp>
        <p:nvSpPr>
          <p:cNvPr id="114692" name="Text Box 3"/>
          <p:cNvSpPr txBox="1">
            <a:spLocks noChangeArrowheads="1"/>
          </p:cNvSpPr>
          <p:nvPr/>
        </p:nvSpPr>
        <p:spPr bwMode="auto">
          <a:xfrm>
            <a:off x="163512" y="4781550"/>
            <a:ext cx="9699625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</a:pPr>
            <a:r>
              <a:rPr lang="pt-BR" altLang="pt-BR" sz="2600" dirty="0">
                <a:solidFill>
                  <a:srgbClr val="800000"/>
                </a:solidFill>
                <a:latin typeface="Trebuchet MS" panose="020B0603020202020204" pitchFamily="34" charset="0"/>
              </a:rPr>
              <a:t>Glóbulos brancos que organizam e comandam a resposta diante dos agressores. Produzidos na glândula timo, aprendem a memorizar, reconhecer e destruir os micro-organismos estranhos que entram no corpo humano.</a:t>
            </a:r>
          </a:p>
        </p:txBody>
      </p:sp>
      <p:cxnSp>
        <p:nvCxnSpPr>
          <p:cNvPr id="114693" name="AutoShape 4"/>
          <p:cNvCxnSpPr>
            <a:cxnSpLocks noChangeShapeType="1"/>
          </p:cNvCxnSpPr>
          <p:nvPr/>
        </p:nvCxnSpPr>
        <p:spPr bwMode="auto">
          <a:xfrm flipH="1">
            <a:off x="1439863" y="1800225"/>
            <a:ext cx="863600" cy="3095625"/>
          </a:xfrm>
          <a:prstGeom prst="straightConnector1">
            <a:avLst/>
          </a:prstGeom>
          <a:noFill/>
          <a:ln w="25560">
            <a:solidFill>
              <a:srgbClr val="000000"/>
            </a:solidFill>
            <a:round/>
            <a:headEnd/>
            <a:tailEnd type="triangle" w="med" len="med"/>
          </a:ln>
          <a:effectLst>
            <a:outerShdw dist="2556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IFICAÇÃO VIRAL &#10;• DNA-vírus: tem o genoma constituído em DNA. &#10;Transcreve RNA afim de replica-se. &#10;• RNA-vírus: tem 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5" y="179437"/>
            <a:ext cx="9649073" cy="713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56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rebuchet MS"/>
        <a:ea typeface="Microsoft YaHei"/>
        <a:cs typeface=""/>
      </a:majorFont>
      <a:minorFont>
        <a:latin typeface="Trebuchet MS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rebuchet MS"/>
        <a:ea typeface="Microsoft YaHei"/>
        <a:cs typeface=""/>
      </a:majorFont>
      <a:minorFont>
        <a:latin typeface="Trebuchet MS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</TotalTime>
  <Words>1386</Words>
  <Application>Microsoft Office PowerPoint</Application>
  <PresentationFormat>Personalizar</PresentationFormat>
  <Paragraphs>265</Paragraphs>
  <Slides>87</Slides>
  <Notes>42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27</vt:i4>
      </vt:variant>
      <vt:variant>
        <vt:lpstr>Títulos de slides</vt:lpstr>
      </vt:variant>
      <vt:variant>
        <vt:i4>87</vt:i4>
      </vt:variant>
    </vt:vector>
  </HeadingPairs>
  <TitlesOfParts>
    <vt:vector size="125" baseType="lpstr">
      <vt:lpstr>Arial</vt:lpstr>
      <vt:lpstr>Arial Black</vt:lpstr>
      <vt:lpstr>Calibri</vt:lpstr>
      <vt:lpstr>Calisto MT</vt:lpstr>
      <vt:lpstr>Century Gothic</vt:lpstr>
      <vt:lpstr>Lucida Sans Unicode</vt:lpstr>
      <vt:lpstr>Tahoma</vt:lpstr>
      <vt:lpstr>Times New Roman</vt:lpstr>
      <vt:lpstr>Trebuchet MS</vt:lpstr>
      <vt:lpstr>Wingdings</vt:lpstr>
      <vt:lpstr>Wingdings 3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   Escola Estadual Nova Canaã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é replicação viral?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ADSORÇÃO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Agente etiológico (causador):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Características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Características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Estadual Nova Canaã</dc:title>
  <dc:subject/>
  <dc:creator>claudiopc</dc:creator>
  <cp:keywords/>
  <dc:description/>
  <cp:lastModifiedBy>..... ...</cp:lastModifiedBy>
  <cp:revision>54</cp:revision>
  <cp:lastPrinted>1601-01-01T00:00:00Z</cp:lastPrinted>
  <dcterms:created xsi:type="dcterms:W3CDTF">2016-02-14T10:22:36Z</dcterms:created>
  <dcterms:modified xsi:type="dcterms:W3CDTF">2019-06-14T22:36:26Z</dcterms:modified>
</cp:coreProperties>
</file>